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87" r:id="rId5"/>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811E5-B371-6A28-BF9A-0F57DE4B7A28}" name="Alice Brealy" initials="AB" userId="S::abrealy@caterlinkltd.co.uk::702f5e84-6c0f-4bcb-baa0-ae526eff26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ysop"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FFFB"/>
    <a:srgbClr val="FFD3CC"/>
    <a:srgbClr val="FFF0D2"/>
    <a:srgbClr val="FF4343"/>
    <a:srgbClr val="54BCEB"/>
    <a:srgbClr val="C9FFFB"/>
    <a:srgbClr val="00C8BA"/>
    <a:srgbClr val="00968B"/>
    <a:srgbClr val="009E93"/>
    <a:srgbClr val="006D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4660"/>
  </p:normalViewPr>
  <p:slideViewPr>
    <p:cSldViewPr snapToGrid="0">
      <p:cViewPr varScale="1">
        <p:scale>
          <a:sx n="105" d="100"/>
          <a:sy n="105" d="100"/>
        </p:scale>
        <p:origin x="1530" y="78"/>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aring" userId="4474b4a1-bc8d-46ef-a534-1e209bb27282" providerId="ADAL" clId="{7BF63568-89B0-420B-A466-51112D6F81F4}"/>
    <pc:docChg chg="modSld">
      <pc:chgData name="Megan Waring" userId="4474b4a1-bc8d-46ef-a534-1e209bb27282" providerId="ADAL" clId="{7BF63568-89B0-420B-A466-51112D6F81F4}" dt="2026-09-30T19:31:23.950" v="29" actId="20577"/>
      <pc:docMkLst>
        <pc:docMk/>
      </pc:docMkLst>
      <pc:sldChg chg="addSp modSp mod">
        <pc:chgData name="Megan Waring" userId="4474b4a1-bc8d-46ef-a534-1e209bb27282" providerId="ADAL" clId="{7BF63568-89B0-420B-A466-51112D6F81F4}" dt="2026-09-30T19:31:23.950" v="29" actId="20577"/>
        <pc:sldMkLst>
          <pc:docMk/>
          <pc:sldMk cId="1010099270" sldId="287"/>
        </pc:sldMkLst>
        <pc:spChg chg="mod">
          <ac:chgData name="Megan Waring" userId="4474b4a1-bc8d-46ef-a534-1e209bb27282" providerId="ADAL" clId="{7BF63568-89B0-420B-A466-51112D6F81F4}" dt="2026-09-25T08:51:41.947" v="16"/>
          <ac:spMkLst>
            <pc:docMk/>
            <pc:sldMk cId="1010099270" sldId="287"/>
            <ac:spMk id="10" creationId="{164867CB-1FBD-9D50-AC9F-D15AA83C3E42}"/>
          </ac:spMkLst>
        </pc:spChg>
        <pc:spChg chg="mod">
          <ac:chgData name="Megan Waring" userId="4474b4a1-bc8d-46ef-a534-1e209bb27282" providerId="ADAL" clId="{7BF63568-89B0-420B-A466-51112D6F81F4}" dt="2026-09-25T08:51:41.947" v="16"/>
          <ac:spMkLst>
            <pc:docMk/>
            <pc:sldMk cId="1010099270" sldId="287"/>
            <ac:spMk id="11" creationId="{DBC64E02-7081-0EF0-043C-6FF288D8EB99}"/>
          </ac:spMkLst>
        </pc:spChg>
        <pc:spChg chg="mod">
          <ac:chgData name="Megan Waring" userId="4474b4a1-bc8d-46ef-a534-1e209bb27282" providerId="ADAL" clId="{7BF63568-89B0-420B-A466-51112D6F81F4}" dt="2026-09-25T08:51:41.947" v="16"/>
          <ac:spMkLst>
            <pc:docMk/>
            <pc:sldMk cId="1010099270" sldId="287"/>
            <ac:spMk id="14" creationId="{4B843D7B-A716-4D24-1EAB-08470A7B0EF4}"/>
          </ac:spMkLst>
        </pc:spChg>
        <pc:spChg chg="mod">
          <ac:chgData name="Megan Waring" userId="4474b4a1-bc8d-46ef-a534-1e209bb27282" providerId="ADAL" clId="{7BF63568-89B0-420B-A466-51112D6F81F4}" dt="2026-09-25T08:51:41.947" v="16"/>
          <ac:spMkLst>
            <pc:docMk/>
            <pc:sldMk cId="1010099270" sldId="287"/>
            <ac:spMk id="18" creationId="{73D729E6-5C85-B2F1-D61F-9B442BCE8FB0}"/>
          </ac:spMkLst>
        </pc:spChg>
        <pc:spChg chg="mod">
          <ac:chgData name="Megan Waring" userId="4474b4a1-bc8d-46ef-a534-1e209bb27282" providerId="ADAL" clId="{7BF63568-89B0-420B-A466-51112D6F81F4}" dt="2026-09-25T08:51:41.947" v="16"/>
          <ac:spMkLst>
            <pc:docMk/>
            <pc:sldMk cId="1010099270" sldId="287"/>
            <ac:spMk id="19" creationId="{37A4EE24-F6CD-5D65-09C4-CE2CF3D6E3AF}"/>
          </ac:spMkLst>
        </pc:spChg>
        <pc:spChg chg="mod">
          <ac:chgData name="Megan Waring" userId="4474b4a1-bc8d-46ef-a534-1e209bb27282" providerId="ADAL" clId="{7BF63568-89B0-420B-A466-51112D6F81F4}" dt="2026-09-25T08:51:41.947" v="16"/>
          <ac:spMkLst>
            <pc:docMk/>
            <pc:sldMk cId="1010099270" sldId="287"/>
            <ac:spMk id="20" creationId="{28E4AA8D-97B7-FAEA-C06E-76D41B1E5587}"/>
          </ac:spMkLst>
        </pc:spChg>
        <pc:spChg chg="mod">
          <ac:chgData name="Megan Waring" userId="4474b4a1-bc8d-46ef-a534-1e209bb27282" providerId="ADAL" clId="{7BF63568-89B0-420B-A466-51112D6F81F4}" dt="2026-09-25T08:51:51.649" v="17"/>
          <ac:spMkLst>
            <pc:docMk/>
            <pc:sldMk cId="1010099270" sldId="287"/>
            <ac:spMk id="22" creationId="{B2C01BF8-DBAD-EFAD-892C-FB7636903529}"/>
          </ac:spMkLst>
        </pc:spChg>
        <pc:spChg chg="mod">
          <ac:chgData name="Megan Waring" userId="4474b4a1-bc8d-46ef-a534-1e209bb27282" providerId="ADAL" clId="{7BF63568-89B0-420B-A466-51112D6F81F4}" dt="2026-09-25T08:51:51.649" v="17"/>
          <ac:spMkLst>
            <pc:docMk/>
            <pc:sldMk cId="1010099270" sldId="287"/>
            <ac:spMk id="23" creationId="{B8530658-AC48-2CFB-15AC-3298815DBE16}"/>
          </ac:spMkLst>
        </pc:spChg>
        <pc:spChg chg="mod">
          <ac:chgData name="Megan Waring" userId="4474b4a1-bc8d-46ef-a534-1e209bb27282" providerId="ADAL" clId="{7BF63568-89B0-420B-A466-51112D6F81F4}" dt="2026-09-25T08:51:51.649" v="17"/>
          <ac:spMkLst>
            <pc:docMk/>
            <pc:sldMk cId="1010099270" sldId="287"/>
            <ac:spMk id="38" creationId="{FE1FDE7E-F623-CC66-3945-EE3D4828D434}"/>
          </ac:spMkLst>
        </pc:spChg>
        <pc:spChg chg="mod">
          <ac:chgData name="Megan Waring" userId="4474b4a1-bc8d-46ef-a534-1e209bb27282" providerId="ADAL" clId="{7BF63568-89B0-420B-A466-51112D6F81F4}" dt="2026-09-25T08:51:51.649" v="17"/>
          <ac:spMkLst>
            <pc:docMk/>
            <pc:sldMk cId="1010099270" sldId="287"/>
            <ac:spMk id="39" creationId="{7EED53E8-1A7B-62A1-BF00-EEA5B3DCFD00}"/>
          </ac:spMkLst>
        </pc:spChg>
        <pc:spChg chg="mod">
          <ac:chgData name="Megan Waring" userId="4474b4a1-bc8d-46ef-a534-1e209bb27282" providerId="ADAL" clId="{7BF63568-89B0-420B-A466-51112D6F81F4}" dt="2026-09-25T08:51:51.649" v="17"/>
          <ac:spMkLst>
            <pc:docMk/>
            <pc:sldMk cId="1010099270" sldId="287"/>
            <ac:spMk id="42" creationId="{71713D6D-B9B3-E87B-9B37-C3E1C33663AA}"/>
          </ac:spMkLst>
        </pc:spChg>
        <pc:spChg chg="mod">
          <ac:chgData name="Megan Waring" userId="4474b4a1-bc8d-46ef-a534-1e209bb27282" providerId="ADAL" clId="{7BF63568-89B0-420B-A466-51112D6F81F4}" dt="2026-09-25T08:51:51.649" v="17"/>
          <ac:spMkLst>
            <pc:docMk/>
            <pc:sldMk cId="1010099270" sldId="287"/>
            <ac:spMk id="43" creationId="{4A46C9FD-2995-864E-DBF2-16A391DF9C7F}"/>
          </ac:spMkLst>
        </pc:spChg>
        <pc:spChg chg="mod">
          <ac:chgData name="Megan Waring" userId="4474b4a1-bc8d-46ef-a534-1e209bb27282" providerId="ADAL" clId="{7BF63568-89B0-420B-A466-51112D6F81F4}" dt="2026-09-25T08:51:58.282" v="18"/>
          <ac:spMkLst>
            <pc:docMk/>
            <pc:sldMk cId="1010099270" sldId="287"/>
            <ac:spMk id="45" creationId="{CFDD0827-6AC1-0B13-0327-C647EE49B27F}"/>
          </ac:spMkLst>
        </pc:spChg>
        <pc:spChg chg="mod">
          <ac:chgData name="Megan Waring" userId="4474b4a1-bc8d-46ef-a534-1e209bb27282" providerId="ADAL" clId="{7BF63568-89B0-420B-A466-51112D6F81F4}" dt="2026-09-25T08:51:58.282" v="18"/>
          <ac:spMkLst>
            <pc:docMk/>
            <pc:sldMk cId="1010099270" sldId="287"/>
            <ac:spMk id="46" creationId="{3E7126BA-ABB2-0A95-A2B4-3D7C030F7E76}"/>
          </ac:spMkLst>
        </pc:spChg>
        <pc:spChg chg="mod">
          <ac:chgData name="Megan Waring" userId="4474b4a1-bc8d-46ef-a534-1e209bb27282" providerId="ADAL" clId="{7BF63568-89B0-420B-A466-51112D6F81F4}" dt="2026-09-25T08:51:58.282" v="18"/>
          <ac:spMkLst>
            <pc:docMk/>
            <pc:sldMk cId="1010099270" sldId="287"/>
            <ac:spMk id="49" creationId="{7E54E164-E6D0-E811-9B06-C0AE4F297BA8}"/>
          </ac:spMkLst>
        </pc:spChg>
        <pc:spChg chg="mod">
          <ac:chgData name="Megan Waring" userId="4474b4a1-bc8d-46ef-a534-1e209bb27282" providerId="ADAL" clId="{7BF63568-89B0-420B-A466-51112D6F81F4}" dt="2026-09-25T08:51:58.282" v="18"/>
          <ac:spMkLst>
            <pc:docMk/>
            <pc:sldMk cId="1010099270" sldId="287"/>
            <ac:spMk id="51" creationId="{0FAC8BBA-A523-EDB7-5A93-B298E4D6AE40}"/>
          </ac:spMkLst>
        </pc:spChg>
        <pc:spChg chg="mod">
          <ac:chgData name="Megan Waring" userId="4474b4a1-bc8d-46ef-a534-1e209bb27282" providerId="ADAL" clId="{7BF63568-89B0-420B-A466-51112D6F81F4}" dt="2026-09-25T08:51:58.282" v="18"/>
          <ac:spMkLst>
            <pc:docMk/>
            <pc:sldMk cId="1010099270" sldId="287"/>
            <ac:spMk id="52" creationId="{7DDFE4BF-DDB5-9086-F223-7AF20309FBFD}"/>
          </ac:spMkLst>
        </pc:spChg>
        <pc:spChg chg="mod">
          <ac:chgData name="Megan Waring" userId="4474b4a1-bc8d-46ef-a534-1e209bb27282" providerId="ADAL" clId="{7BF63568-89B0-420B-A466-51112D6F81F4}" dt="2026-09-25T08:51:58.282" v="18"/>
          <ac:spMkLst>
            <pc:docMk/>
            <pc:sldMk cId="1010099270" sldId="287"/>
            <ac:spMk id="55" creationId="{B29648BF-7476-4979-046E-3A989436B37B}"/>
          </ac:spMkLst>
        </pc:spChg>
        <pc:grpChg chg="add mod">
          <ac:chgData name="Megan Waring" userId="4474b4a1-bc8d-46ef-a534-1e209bb27282" providerId="ADAL" clId="{7BF63568-89B0-420B-A466-51112D6F81F4}" dt="2026-09-25T08:51:41.947" v="16"/>
          <ac:grpSpMkLst>
            <pc:docMk/>
            <pc:sldMk cId="1010099270" sldId="287"/>
            <ac:grpSpMk id="9" creationId="{D1ABA535-2496-D037-791B-6EA515C1F635}"/>
          </ac:grpSpMkLst>
        </pc:grpChg>
        <pc:grpChg chg="mod">
          <ac:chgData name="Megan Waring" userId="4474b4a1-bc8d-46ef-a534-1e209bb27282" providerId="ADAL" clId="{7BF63568-89B0-420B-A466-51112D6F81F4}" dt="2026-09-25T08:51:41.947" v="16"/>
          <ac:grpSpMkLst>
            <pc:docMk/>
            <pc:sldMk cId="1010099270" sldId="287"/>
            <ac:grpSpMk id="12" creationId="{C97AF522-14BB-880F-DD31-3A6F0A86CABA}"/>
          </ac:grpSpMkLst>
        </pc:grpChg>
        <pc:grpChg chg="mod">
          <ac:chgData name="Megan Waring" userId="4474b4a1-bc8d-46ef-a534-1e209bb27282" providerId="ADAL" clId="{7BF63568-89B0-420B-A466-51112D6F81F4}" dt="2026-09-25T08:51:41.947" v="16"/>
          <ac:grpSpMkLst>
            <pc:docMk/>
            <pc:sldMk cId="1010099270" sldId="287"/>
            <ac:grpSpMk id="13" creationId="{D348926B-69D4-89AC-8E12-F95614A20BD6}"/>
          </ac:grpSpMkLst>
        </pc:grpChg>
        <pc:grpChg chg="add mod">
          <ac:chgData name="Megan Waring" userId="4474b4a1-bc8d-46ef-a534-1e209bb27282" providerId="ADAL" clId="{7BF63568-89B0-420B-A466-51112D6F81F4}" dt="2026-09-25T08:51:51.649" v="17"/>
          <ac:grpSpMkLst>
            <pc:docMk/>
            <pc:sldMk cId="1010099270" sldId="287"/>
            <ac:grpSpMk id="21" creationId="{4E938B67-80F5-70EB-269B-2D69C028E53C}"/>
          </ac:grpSpMkLst>
        </pc:grpChg>
        <pc:grpChg chg="mod">
          <ac:chgData name="Megan Waring" userId="4474b4a1-bc8d-46ef-a534-1e209bb27282" providerId="ADAL" clId="{7BF63568-89B0-420B-A466-51112D6F81F4}" dt="2026-09-25T08:51:51.649" v="17"/>
          <ac:grpSpMkLst>
            <pc:docMk/>
            <pc:sldMk cId="1010099270" sldId="287"/>
            <ac:grpSpMk id="24" creationId="{AF75DB48-516F-5289-1E3D-05EAF1AC3883}"/>
          </ac:grpSpMkLst>
        </pc:grpChg>
        <pc:grpChg chg="mod">
          <ac:chgData name="Megan Waring" userId="4474b4a1-bc8d-46ef-a534-1e209bb27282" providerId="ADAL" clId="{7BF63568-89B0-420B-A466-51112D6F81F4}" dt="2026-09-25T08:51:51.649" v="17"/>
          <ac:grpSpMkLst>
            <pc:docMk/>
            <pc:sldMk cId="1010099270" sldId="287"/>
            <ac:grpSpMk id="25" creationId="{61BED85B-EFCD-1007-56C3-ED6B087CCAFD}"/>
          </ac:grpSpMkLst>
        </pc:grpChg>
        <pc:grpChg chg="add mod">
          <ac:chgData name="Megan Waring" userId="4474b4a1-bc8d-46ef-a534-1e209bb27282" providerId="ADAL" clId="{7BF63568-89B0-420B-A466-51112D6F81F4}" dt="2026-09-25T08:51:58.282" v="18"/>
          <ac:grpSpMkLst>
            <pc:docMk/>
            <pc:sldMk cId="1010099270" sldId="287"/>
            <ac:grpSpMk id="44" creationId="{49815B1D-5354-B386-4FB5-34A9AF0D45B1}"/>
          </ac:grpSpMkLst>
        </pc:grpChg>
        <pc:grpChg chg="mod">
          <ac:chgData name="Megan Waring" userId="4474b4a1-bc8d-46ef-a534-1e209bb27282" providerId="ADAL" clId="{7BF63568-89B0-420B-A466-51112D6F81F4}" dt="2026-09-25T08:51:58.282" v="18"/>
          <ac:grpSpMkLst>
            <pc:docMk/>
            <pc:sldMk cId="1010099270" sldId="287"/>
            <ac:grpSpMk id="47" creationId="{7375AE81-F9AB-634F-75A5-89D688E22D26}"/>
          </ac:grpSpMkLst>
        </pc:grpChg>
        <pc:grpChg chg="mod">
          <ac:chgData name="Megan Waring" userId="4474b4a1-bc8d-46ef-a534-1e209bb27282" providerId="ADAL" clId="{7BF63568-89B0-420B-A466-51112D6F81F4}" dt="2026-09-25T08:51:58.282" v="18"/>
          <ac:grpSpMkLst>
            <pc:docMk/>
            <pc:sldMk cId="1010099270" sldId="287"/>
            <ac:grpSpMk id="48" creationId="{7989F1F6-0366-4214-EB2B-92EDEEBD80A1}"/>
          </ac:grpSpMkLst>
        </pc:grpChg>
        <pc:graphicFrameChg chg="modGraphic">
          <ac:chgData name="Megan Waring" userId="4474b4a1-bc8d-46ef-a534-1e209bb27282" providerId="ADAL" clId="{7BF63568-89B0-420B-A466-51112D6F81F4}" dt="2026-09-30T19:31:11.440" v="22" actId="20577"/>
          <ac:graphicFrameMkLst>
            <pc:docMk/>
            <pc:sldMk cId="1010099270" sldId="287"/>
            <ac:graphicFrameMk id="3" creationId="{72F7CF1D-AFA9-786A-CBBA-276C4DD72006}"/>
          </ac:graphicFrameMkLst>
        </pc:graphicFrameChg>
        <pc:graphicFrameChg chg="mod">
          <ac:chgData name="Megan Waring" userId="4474b4a1-bc8d-46ef-a534-1e209bb27282" providerId="ADAL" clId="{7BF63568-89B0-420B-A466-51112D6F81F4}" dt="2026-09-25T08:46:42.318" v="7"/>
          <ac:graphicFrameMkLst>
            <pc:docMk/>
            <pc:sldMk cId="1010099270" sldId="287"/>
            <ac:graphicFrameMk id="5" creationId="{7309CEC1-ED64-B8FC-BA86-5CAD58210DA5}"/>
          </ac:graphicFrameMkLst>
        </pc:graphicFrameChg>
        <pc:graphicFrameChg chg="mod modGraphic">
          <ac:chgData name="Megan Waring" userId="4474b4a1-bc8d-46ef-a534-1e209bb27282" providerId="ADAL" clId="{7BF63568-89B0-420B-A466-51112D6F81F4}" dt="2026-09-30T19:31:23.950" v="29" actId="20577"/>
          <ac:graphicFrameMkLst>
            <pc:docMk/>
            <pc:sldMk cId="1010099270" sldId="287"/>
            <ac:graphicFrameMk id="7" creationId="{8DA9D6BC-A65D-2D6B-C325-79C3EC3F1EF1}"/>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432" tIns="45716" rIns="91432" bIns="45716" rtlCol="0"/>
          <a:lstStyle>
            <a:lvl1pPr algn="l">
              <a:defRPr sz="1200"/>
            </a:lvl1pPr>
          </a:lstStyle>
          <a:p>
            <a:endParaRPr lang="en-GB"/>
          </a:p>
        </p:txBody>
      </p:sp>
      <p:sp>
        <p:nvSpPr>
          <p:cNvPr id="3" name="Date Placeholder 2"/>
          <p:cNvSpPr>
            <a:spLocks noGrp="1"/>
          </p:cNvSpPr>
          <p:nvPr>
            <p:ph type="dt" idx="1"/>
          </p:nvPr>
        </p:nvSpPr>
        <p:spPr>
          <a:xfrm>
            <a:off x="3850444" y="1"/>
            <a:ext cx="2945659" cy="498056"/>
          </a:xfrm>
          <a:prstGeom prst="rect">
            <a:avLst/>
          </a:prstGeom>
        </p:spPr>
        <p:txBody>
          <a:bodyPr vert="horz" lIns="91432" tIns="45716" rIns="91432" bIns="45716" rtlCol="0"/>
          <a:lstStyle>
            <a:lvl1pPr algn="r">
              <a:defRPr sz="1200"/>
            </a:lvl1pPr>
          </a:lstStyle>
          <a:p>
            <a:fld id="{222E43BF-527D-440D-8356-FC8BCEDDB5DC}" type="datetimeFigureOut">
              <a:rPr lang="en-GB" smtClean="0"/>
              <a:t>30/09/2026</a:t>
            </a:fld>
            <a:endParaRPr lang="en-GB"/>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32" tIns="45716" rIns="91432" bIns="45716"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22D8F38C-0513-424D-9F07-ACE2DBD6F960}" type="slidenum">
              <a:rPr lang="en-GB" smtClean="0"/>
              <a:t>‹#›</a:t>
            </a:fld>
            <a:endParaRPr lang="en-GB"/>
          </a:p>
        </p:txBody>
      </p:sp>
    </p:spTree>
    <p:extLst>
      <p:ext uri="{BB962C8B-B14F-4D97-AF65-F5344CB8AC3E}">
        <p14:creationId xmlns:p14="http://schemas.microsoft.com/office/powerpoint/2010/main" val="344410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D8F38C-0513-424D-9F07-ACE2DBD6F960}" type="slidenum">
              <a:rPr lang="en-GB" smtClean="0"/>
              <a:t>1</a:t>
            </a:fld>
            <a:endParaRPr lang="en-GB"/>
          </a:p>
        </p:txBody>
      </p:sp>
    </p:spTree>
    <p:extLst>
      <p:ext uri="{BB962C8B-B14F-4D97-AF65-F5344CB8AC3E}">
        <p14:creationId xmlns:p14="http://schemas.microsoft.com/office/powerpoint/2010/main" val="18425240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pic>
        <p:nvPicPr>
          <p:cNvPr id="7" name="Picture 6">
            <a:extLst>
              <a:ext uri="{FF2B5EF4-FFF2-40B4-BE49-F238E27FC236}">
                <a16:creationId xmlns:a16="http://schemas.microsoft.com/office/drawing/2014/main" id="{BFE56D4B-3E37-45DC-8A0E-850FD0BBE6CB}"/>
              </a:ext>
            </a:extLst>
          </p:cNvPr>
          <p:cNvPicPr>
            <a:picLocks noChangeAspect="1"/>
          </p:cNvPicPr>
          <p:nvPr userDrawn="1"/>
        </p:nvPicPr>
        <p:blipFill>
          <a:blip r:embed="rId2">
            <a:lum/>
          </a:blip>
          <a:stretch>
            <a:fillRect/>
          </a:stretch>
        </p:blipFill>
        <p:spPr>
          <a:xfrm>
            <a:off x="0" y="0"/>
            <a:ext cx="9906000" cy="6858000"/>
          </a:xfrm>
          <a:prstGeom prst="rect">
            <a:avLst/>
          </a:prstGeom>
        </p:spPr>
      </p:pic>
      <p:pic>
        <p:nvPicPr>
          <p:cNvPr id="8" name="Picture 7">
            <a:extLst>
              <a:ext uri="{FF2B5EF4-FFF2-40B4-BE49-F238E27FC236}">
                <a16:creationId xmlns:a16="http://schemas.microsoft.com/office/drawing/2014/main" id="{5A3E2D7A-21FB-4E41-849E-FBC6B38F3D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25" y="21720"/>
            <a:ext cx="1602025" cy="769695"/>
          </a:xfrm>
          <a:prstGeom prst="rect">
            <a:avLst/>
          </a:prstGeom>
        </p:spPr>
      </p:pic>
      <p:sp>
        <p:nvSpPr>
          <p:cNvPr id="9" name="TextBox 8">
            <a:extLst>
              <a:ext uri="{FF2B5EF4-FFF2-40B4-BE49-F238E27FC236}">
                <a16:creationId xmlns:a16="http://schemas.microsoft.com/office/drawing/2014/main" id="{CF8244A5-C333-4344-B70D-CA249A56B37A}"/>
              </a:ext>
            </a:extLst>
          </p:cNvPr>
          <p:cNvSpPr txBox="1"/>
          <p:nvPr userDrawn="1"/>
        </p:nvSpPr>
        <p:spPr>
          <a:xfrm>
            <a:off x="8788936" y="3163689"/>
            <a:ext cx="1088495" cy="3642122"/>
          </a:xfrm>
          <a:prstGeom prst="roundRect">
            <a:avLst/>
          </a:prstGeom>
          <a:solidFill>
            <a:srgbClr val="FF0000"/>
          </a:solidFill>
          <a:ln w="19050">
            <a:solidFill>
              <a:srgbClr val="FF0000"/>
            </a:solidFill>
          </a:ln>
        </p:spPr>
        <p:txBody>
          <a:bodyPr wrap="square" rtlCol="0">
            <a:spAutoFit/>
          </a:bodyPr>
          <a:lstStyle/>
          <a:p>
            <a:r>
              <a:rPr lang="en-GB" sz="700" b="1">
                <a:solidFill>
                  <a:schemeClr val="bg1"/>
                </a:solidFill>
                <a:latin typeface="Century Gothic" panose="020B0502020202020204" pitchFamily="34" charset="0"/>
              </a:rPr>
              <a:t>ALLERGY INFORMATION:</a:t>
            </a:r>
          </a:p>
          <a:p>
            <a:r>
              <a:rPr lang="en-GB" sz="700" b="1">
                <a:solidFill>
                  <a:schemeClr val="bg1"/>
                </a:solidFill>
                <a:latin typeface="Century Gothic" panose="020B0502020202020204" pitchFamily="34" charset="0"/>
              </a:rPr>
              <a:t>If </a:t>
            </a:r>
            <a:r>
              <a:rPr lang="en-GB" sz="700" b="1">
                <a:solidFill>
                  <a:schemeClr val="bg1"/>
                </a:solidFill>
                <a:effectLst/>
                <a:latin typeface="Century Gothic" panose="020B0502020202020204" pitchFamily="34" charset="0"/>
                <a:ea typeface="Calibri" panose="020F0502020204030204" pitchFamily="34" charset="0"/>
              </a:rPr>
              <a:t>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cross contamination.</a:t>
            </a:r>
            <a:endParaRPr lang="en-GB" sz="7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4662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8897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01A62-7A48-4C58-849E-C45ADCCDA826}"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410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801A62-7A48-4C58-849E-C45ADCCDA826}"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50155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801A62-7A48-4C58-849E-C45ADCCDA826}" type="datetimeFigureOut">
              <a:rPr lang="en-GB" smtClean="0"/>
              <a:t>30/09/2026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2314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801A62-7A48-4C58-849E-C45ADCCDA826}" type="datetimeFigureOut">
              <a:rPr lang="en-GB" smtClean="0"/>
              <a:t>30/09/2026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200301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01A62-7A48-4C58-849E-C45ADCCDA826}" type="datetimeFigureOut">
              <a:rPr lang="en-GB" smtClean="0"/>
              <a:t>30/09/2026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31226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4038680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82758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23260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28069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01A62-7A48-4C58-849E-C45ADCCDA826}" type="datetimeFigureOut">
              <a:rPr lang="en-GB" smtClean="0"/>
              <a:t>30/09/2026</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9E0C8-D700-4481-9575-E9D0947D9BAE}" type="slidenum">
              <a:rPr lang="en-GB" smtClean="0"/>
              <a:t>‹#›</a:t>
            </a:fld>
            <a:endParaRPr lang="en-GB"/>
          </a:p>
        </p:txBody>
      </p:sp>
    </p:spTree>
    <p:extLst>
      <p:ext uri="{BB962C8B-B14F-4D97-AF65-F5344CB8AC3E}">
        <p14:creationId xmlns:p14="http://schemas.microsoft.com/office/powerpoint/2010/main" val="407972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39138-3CEB-E7B7-C223-A93EDFA85964}"/>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F1D80727-5152-85EA-A179-A59A5461F7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8" y="0"/>
            <a:ext cx="9906000" cy="6858000"/>
          </a:xfrm>
          <a:prstGeom prst="rect">
            <a:avLst/>
          </a:prstGeom>
        </p:spPr>
      </p:pic>
      <p:sp>
        <p:nvSpPr>
          <p:cNvPr id="8" name="TextBox 7">
            <a:extLst>
              <a:ext uri="{FF2B5EF4-FFF2-40B4-BE49-F238E27FC236}">
                <a16:creationId xmlns:a16="http://schemas.microsoft.com/office/drawing/2014/main" id="{56DEF65F-B9BA-D672-CE47-A33A0943CA42}"/>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7C9F2D25-7CAD-12DE-1CD2-8708A1EF3011}"/>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6E3F7947-7A24-C536-8804-88689277F607}"/>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3F9598CF-01A0-C3A2-550C-12FD0220DE1E}"/>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E7FBFBD9-82DD-F30B-F28B-F11F9309E14A}"/>
              </a:ext>
            </a:extLst>
          </p:cNvPr>
          <p:cNvSpPr txBox="1"/>
          <p:nvPr/>
        </p:nvSpPr>
        <p:spPr>
          <a:xfrm>
            <a:off x="1419246" y="5865167"/>
            <a:ext cx="8031684" cy="215444"/>
          </a:xfrm>
          <a:prstGeom prst="rect">
            <a:avLst/>
          </a:prstGeom>
          <a:noFill/>
        </p:spPr>
        <p:txBody>
          <a:bodyPr wrap="square" rtlCol="0">
            <a:spAutoFit/>
          </a:bodyPr>
          <a:lstStyle/>
          <a:p>
            <a:r>
              <a:rPr lang="en-GB" sz="800" dirty="0">
                <a:latin typeface="Century Gothic" panose="020B0502020202020204" pitchFamily="34" charset="0"/>
              </a:rPr>
              <a:t>Jacket Potatoes with a choice of fillings (V/ VE), Salad Bar (V/ VE), Freshly Baked Bread (V/VE), Fresh Fruit (VE), Yoghurt (V)</a:t>
            </a:r>
            <a:endParaRPr lang="en-GB" sz="800" b="1" dirty="0">
              <a:latin typeface="Century Gothic" panose="020B0502020202020204" pitchFamily="34" charset="0"/>
            </a:endParaRPr>
          </a:p>
        </p:txBody>
      </p:sp>
      <p:sp>
        <p:nvSpPr>
          <p:cNvPr id="26" name="Freeform 23">
            <a:extLst>
              <a:ext uri="{FF2B5EF4-FFF2-40B4-BE49-F238E27FC236}">
                <a16:creationId xmlns:a16="http://schemas.microsoft.com/office/drawing/2014/main" id="{5E160889-BD51-A518-19E4-1B1556DC998C}"/>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8AF1CE3D-9C0F-741C-7525-5309F4298A5D}"/>
              </a:ext>
            </a:extLst>
          </p:cNvPr>
          <p:cNvSpPr/>
          <p:nvPr/>
        </p:nvSpPr>
        <p:spPr>
          <a:xfrm>
            <a:off x="9295038" y="2802212"/>
            <a:ext cx="328419" cy="247672"/>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0E69EAAA-934D-758D-D57A-E037356B6377}"/>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24E2C24D-0B06-AC7E-A299-1DE870DC3DB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0E4462A1-5775-AC29-AD1D-6FEC4A8682BA}"/>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7F5E8BC8-C136-956D-0982-86144B7D763B}"/>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4CA72678-89C7-44F5-095B-2E3C2E611D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9B46DEBB-935A-C7E8-C431-A2BCB6F4BBA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5A70CD8E-FFBF-C3BF-9472-800C3EDD9298}"/>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F0B6288F-A06B-83DA-1FB6-BF8A931CA3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F66D1307-CA7E-B9DD-9263-8703E71289CD}"/>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98979117-6461-8D7D-9789-95C7A984B9F4}"/>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BE36C833-93F2-6A42-DE34-9434E3C58626}"/>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694FBBDC-7B23-DB26-8C6A-3D6DD26C0E5F}"/>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F8D405FC-CE24-6740-BBAB-39A0252E9090}"/>
              </a:ext>
            </a:extLst>
          </p:cNvPr>
          <p:cNvSpPr txBox="1"/>
          <p:nvPr/>
        </p:nvSpPr>
        <p:spPr>
          <a:xfrm>
            <a:off x="2459076" y="99301"/>
            <a:ext cx="5496204" cy="369332"/>
          </a:xfrm>
          <a:prstGeom prst="rect">
            <a:avLst/>
          </a:prstGeom>
          <a:noFill/>
        </p:spPr>
        <p:txBody>
          <a:bodyPr wrap="square" rtlCol="0">
            <a:spAutoFit/>
          </a:bodyPr>
          <a:lstStyle/>
          <a:p>
            <a:pPr algn="ctr"/>
            <a:r>
              <a:rPr lang="en-GB" b="1" dirty="0">
                <a:latin typeface="Century Gothic" panose="020B0502020202020204" pitchFamily="34" charset="0"/>
              </a:rPr>
              <a:t>ISLINGTON AUTUMN WINTER MENU 2026 / 2027</a:t>
            </a:r>
          </a:p>
        </p:txBody>
      </p:sp>
      <p:sp>
        <p:nvSpPr>
          <p:cNvPr id="17" name="TextBox 16">
            <a:extLst>
              <a:ext uri="{FF2B5EF4-FFF2-40B4-BE49-F238E27FC236}">
                <a16:creationId xmlns:a16="http://schemas.microsoft.com/office/drawing/2014/main" id="{5F34CC5B-F142-8EC4-133F-DF13AED50B8D}"/>
              </a:ext>
            </a:extLst>
          </p:cNvPr>
          <p:cNvSpPr txBox="1"/>
          <p:nvPr/>
        </p:nvSpPr>
        <p:spPr>
          <a:xfrm>
            <a:off x="9187858" y="4684942"/>
            <a:ext cx="596696" cy="954107"/>
          </a:xfrm>
          <a:prstGeom prst="rect">
            <a:avLst/>
          </a:prstGeom>
          <a:noFill/>
        </p:spPr>
        <p:txBody>
          <a:bodyPr wrap="square" rtlCol="0">
            <a:spAutoFit/>
          </a:bodyPr>
          <a:lstStyle/>
          <a:p>
            <a:pPr algn="ctr"/>
            <a:r>
              <a:rPr lang="en-GB" sz="800" b="1" dirty="0">
                <a:latin typeface="Century Gothic" panose="020B0502020202020204" pitchFamily="34" charset="0"/>
              </a:rPr>
              <a:t>(VE)</a:t>
            </a:r>
          </a:p>
          <a:p>
            <a:pPr algn="ctr"/>
            <a:r>
              <a:rPr lang="en-GB" sz="800" dirty="0">
                <a:latin typeface="Century Gothic" panose="020B0502020202020204" pitchFamily="34" charset="0"/>
              </a:rPr>
              <a:t>Vegan</a:t>
            </a:r>
          </a:p>
          <a:p>
            <a:pPr algn="ctr"/>
            <a:endParaRPr lang="en-GB" sz="800" dirty="0">
              <a:latin typeface="Century Gothic" panose="020B0502020202020204" pitchFamily="34" charset="0"/>
            </a:endParaRPr>
          </a:p>
          <a:p>
            <a:pPr algn="ctr"/>
            <a:endParaRPr lang="en-GB" sz="800" dirty="0">
              <a:latin typeface="Century Gothic" panose="020B0502020202020204" pitchFamily="34" charset="0"/>
            </a:endParaRPr>
          </a:p>
          <a:p>
            <a:pPr algn="ctr"/>
            <a:endParaRPr lang="en-GB" sz="800" dirty="0">
              <a:latin typeface="Century Gothic" panose="020B0502020202020204" pitchFamily="34" charset="0"/>
            </a:endParaRPr>
          </a:p>
          <a:p>
            <a:pPr algn="ctr"/>
            <a:r>
              <a:rPr lang="en-GB" sz="800" b="1" dirty="0">
                <a:latin typeface="Century Gothic" panose="020B0502020202020204" pitchFamily="34" charset="0"/>
              </a:rPr>
              <a:t>(V)</a:t>
            </a:r>
          </a:p>
          <a:p>
            <a:pPr algn="ctr"/>
            <a:r>
              <a:rPr lang="en-GB" sz="800" dirty="0">
                <a:latin typeface="Century Gothic" panose="020B0502020202020204" pitchFamily="34" charset="0"/>
              </a:rPr>
              <a:t>Veggie</a:t>
            </a:r>
          </a:p>
        </p:txBody>
      </p:sp>
      <p:sp>
        <p:nvSpPr>
          <p:cNvPr id="73" name="TextBox 72">
            <a:extLst>
              <a:ext uri="{FF2B5EF4-FFF2-40B4-BE49-F238E27FC236}">
                <a16:creationId xmlns:a16="http://schemas.microsoft.com/office/drawing/2014/main" id="{A49197BE-D8EF-7FAE-D5F9-60A4FF1CE6A6}"/>
              </a:ext>
            </a:extLst>
          </p:cNvPr>
          <p:cNvSpPr txBox="1"/>
          <p:nvPr/>
        </p:nvSpPr>
        <p:spPr>
          <a:xfrm>
            <a:off x="176212" y="6061594"/>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graphicFrame>
        <p:nvGraphicFramePr>
          <p:cNvPr id="3" name="Table 107">
            <a:extLst>
              <a:ext uri="{FF2B5EF4-FFF2-40B4-BE49-F238E27FC236}">
                <a16:creationId xmlns:a16="http://schemas.microsoft.com/office/drawing/2014/main" id="{72F7CF1D-AFA9-786A-CBBA-276C4DD72006}"/>
              </a:ext>
            </a:extLst>
          </p:cNvPr>
          <p:cNvGraphicFramePr>
            <a:graphicFrameLocks noGrp="1"/>
          </p:cNvGraphicFramePr>
          <p:nvPr>
            <p:extLst>
              <p:ext uri="{D42A27DB-BD31-4B8C-83A1-F6EECF244321}">
                <p14:modId xmlns:p14="http://schemas.microsoft.com/office/powerpoint/2010/main" val="2320725174"/>
              </p:ext>
            </p:extLst>
          </p:nvPr>
        </p:nvGraphicFramePr>
        <p:xfrm>
          <a:off x="1490359" y="2508186"/>
          <a:ext cx="7799878" cy="1645920"/>
        </p:xfrm>
        <a:graphic>
          <a:graphicData uri="http://schemas.openxmlformats.org/drawingml/2006/table">
            <a:tbl>
              <a:tblPr firstRow="1" bandRow="1">
                <a:tableStyleId>{5C22544A-7EE6-4342-B048-85BDC9FD1C3A}</a:tableStyleId>
              </a:tblPr>
              <a:tblGrid>
                <a:gridCol w="1538837">
                  <a:extLst>
                    <a:ext uri="{9D8B030D-6E8A-4147-A177-3AD203B41FA5}">
                      <a16:colId xmlns:a16="http://schemas.microsoft.com/office/drawing/2014/main" val="141170056"/>
                    </a:ext>
                  </a:extLst>
                </a:gridCol>
                <a:gridCol w="1586582">
                  <a:extLst>
                    <a:ext uri="{9D8B030D-6E8A-4147-A177-3AD203B41FA5}">
                      <a16:colId xmlns:a16="http://schemas.microsoft.com/office/drawing/2014/main" val="184896271"/>
                    </a:ext>
                  </a:extLst>
                </a:gridCol>
                <a:gridCol w="1448013">
                  <a:extLst>
                    <a:ext uri="{9D8B030D-6E8A-4147-A177-3AD203B41FA5}">
                      <a16:colId xmlns:a16="http://schemas.microsoft.com/office/drawing/2014/main" val="3716586628"/>
                    </a:ext>
                  </a:extLst>
                </a:gridCol>
                <a:gridCol w="1571172">
                  <a:extLst>
                    <a:ext uri="{9D8B030D-6E8A-4147-A177-3AD203B41FA5}">
                      <a16:colId xmlns:a16="http://schemas.microsoft.com/office/drawing/2014/main" val="3229335858"/>
                    </a:ext>
                  </a:extLst>
                </a:gridCol>
                <a:gridCol w="1655274">
                  <a:extLst>
                    <a:ext uri="{9D8B030D-6E8A-4147-A177-3AD203B41FA5}">
                      <a16:colId xmlns:a16="http://schemas.microsoft.com/office/drawing/2014/main" val="2848023262"/>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i="0" u="none" strike="noStrike" noProof="0" dirty="0">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a:rPr>
                        <a:t>Tuna Pasta Bake</a:t>
                      </a:r>
                      <a:endParaRPr lang="en-GB" sz="700" b="0" dirty="0">
                        <a:solidFill>
                          <a:schemeClr val="tx1"/>
                        </a:solidFill>
                        <a:latin typeface="Century Gothic" panose="020B0502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i="0" u="none" strike="noStrike" noProof="0" dirty="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panose="020B0502020202020204" pitchFamily="34" charset="0"/>
                        </a:rPr>
                        <a:t>Lentil and Basil Whirl (VE)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panose="020B0502020202020204" pitchFamily="34" charset="0"/>
                        </a:rPr>
                        <a:t> with Wedges(VE)</a:t>
                      </a:r>
                      <a:endParaRPr lang="en-GB" sz="700" b="1" dirty="0">
                        <a:solidFill>
                          <a:schemeClr val="tx1"/>
                        </a:solidFill>
                        <a:latin typeface="Century Gothic"/>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Lentil and Roasted Vegetable  Pasta</a:t>
                      </a:r>
                      <a:r>
                        <a:rPr lang="en-GB" sz="700" b="0" baseline="0" dirty="0">
                          <a:solidFill>
                            <a:schemeClr val="tx1"/>
                          </a:solidFill>
                          <a:latin typeface="Century Gothic" panose="020B0502020202020204" pitchFamily="34" charset="0"/>
                        </a:rPr>
                        <a:t> </a:t>
                      </a:r>
                      <a:r>
                        <a:rPr lang="en-GB" sz="700" b="0" dirty="0">
                          <a:solidFill>
                            <a:schemeClr val="tx1"/>
                          </a:solidFill>
                          <a:latin typeface="Century Gothic" panose="020B0502020202020204" pitchFamily="34" charset="0"/>
                        </a:rPr>
                        <a:t>(VE)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i="0" u="none" strike="noStrike" noProof="0" dirty="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panose="020B0502020202020204" pitchFamily="34" charset="0"/>
                        </a:rPr>
                        <a:t>Creamy Chickpea and Coconut Curry with Rice (VE)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dirty="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Tomato Butterbean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Pasta (VE)</a:t>
                      </a:r>
                      <a:endParaRPr kumimoji="0" lang="en-GB" sz="700" b="0" i="0" u="none" strike="noStrike" kern="1200" cap="none" spc="0" normalizeH="0" baseline="0" noProof="0" dirty="0">
                        <a:ln>
                          <a:noFill/>
                        </a:ln>
                        <a:solidFill>
                          <a:schemeClr val="tx1"/>
                        </a:solidFill>
                        <a:effectLst/>
                        <a:uLnTx/>
                        <a:uFillTx/>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13766"/>
                  </a:ext>
                </a:extLst>
              </a:tr>
              <a:tr h="0">
                <a:tc>
                  <a:txBody>
                    <a:bodyPr/>
                    <a:lstStyle/>
                    <a:p>
                      <a:pPr algn="ctr"/>
                      <a:r>
                        <a:rPr lang="en-GB" sz="700" b="0" dirty="0">
                          <a:solidFill>
                            <a:schemeClr val="tx1"/>
                          </a:solidFill>
                          <a:latin typeface="Century Gothic" panose="020B0502020202020204" pitchFamily="34" charset="0"/>
                        </a:rPr>
                        <a:t>Classic Cheese and Tomato Pizza with Wedges (V)</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Chicken &amp; Sweetcorn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Meatballs in Tomato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Sauce with Rice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BBQ Chicken with Seasoned Potatoes</a:t>
                      </a:r>
                      <a:r>
                        <a:rPr lang="en-GB" sz="700" b="0" baseline="0" dirty="0">
                          <a:solidFill>
                            <a:schemeClr val="tx1"/>
                          </a:solidFill>
                          <a:latin typeface="Century Gothic" panose="020B0502020202020204" pitchFamily="34" charset="0"/>
                        </a:rPr>
                        <a:t> &amp; Sweetcorn Salsa</a:t>
                      </a:r>
                      <a:endParaRPr lang="en-GB" sz="700" b="0" dirty="0">
                        <a:solidFill>
                          <a:schemeClr val="tx1"/>
                        </a:solidFill>
                        <a:latin typeface="Century Gothic" panose="020B0502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 Beef Lasagne with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Garlic Bread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Breaded Fish or Fishfingers with Chips &amp; Homemade Tomato Sauce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478533"/>
                  </a:ext>
                </a:extLst>
              </a:tr>
              <a:tr h="2019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Green Beans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Cauliflower (VE)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Carrots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Sweetcorn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Broccoli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Peas (VE)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Carrots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Courgettes (VE)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Peas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Baked Beans (VE)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2196175"/>
                  </a:ext>
                </a:extLst>
              </a:tr>
              <a:tr h="244588">
                <a:tc>
                  <a:txBody>
                    <a:bodyPr/>
                    <a:lstStyle/>
                    <a:p>
                      <a:pPr algn="ctr"/>
                      <a:r>
                        <a:rPr lang="en-GB" sz="700" b="0" dirty="0">
                          <a:latin typeface="Century Gothic"/>
                        </a:rPr>
                        <a:t>Peach Upside Down Cake (V)with Custard (V)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Chocolate and Banana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Oaty Square (VE)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latin typeface="Century Gothic" panose="020B0502020202020204" pitchFamily="34" charset="0"/>
                        </a:rPr>
                        <a:t>Yoghurt (V)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latin typeface="Century Gothic" panose="020B0502020202020204" pitchFamily="34" charset="0"/>
                        </a:rPr>
                        <a:t>Fresh Fruit – Platter (VE)</a:t>
                      </a:r>
                    </a:p>
                    <a:p>
                      <a:pPr algn="ctr"/>
                      <a:endParaRPr lang="en-GB" sz="700" b="0" dirty="0">
                        <a:latin typeface="Century Gothic" panose="020B0502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700" dirty="0">
                          <a:latin typeface="Century Gothic" panose="020B0502020202020204" pitchFamily="34" charset="0"/>
                        </a:rPr>
                        <a:t>Sticky Toffee Apple Crumble (VE) with Custard (V)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latin typeface="Century Gothic" panose="020B0502020202020204" pitchFamily="34" charset="0"/>
                        </a:rPr>
                        <a:t>Yoghurt (V)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latin typeface="Century Gothic" panose="020B0502020202020204" pitchFamily="34" charset="0"/>
                        </a:rPr>
                        <a:t>Fresh Fruit – Salad (VE)</a:t>
                      </a:r>
                    </a:p>
                    <a:p>
                      <a:pPr algn="ctr"/>
                      <a:endParaRPr lang="en-GB" sz="700" dirty="0">
                        <a:latin typeface="Century Gothic" panose="020B0502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31348895"/>
                  </a:ext>
                </a:extLst>
              </a:tr>
            </a:tbl>
          </a:graphicData>
        </a:graphic>
      </p:graphicFrame>
      <p:graphicFrame>
        <p:nvGraphicFramePr>
          <p:cNvPr id="5" name="Table 107">
            <a:extLst>
              <a:ext uri="{FF2B5EF4-FFF2-40B4-BE49-F238E27FC236}">
                <a16:creationId xmlns:a16="http://schemas.microsoft.com/office/drawing/2014/main" id="{7309CEC1-ED64-B8FC-BA86-5CAD58210DA5}"/>
              </a:ext>
            </a:extLst>
          </p:cNvPr>
          <p:cNvGraphicFramePr>
            <a:graphicFrameLocks noGrp="1"/>
          </p:cNvGraphicFramePr>
          <p:nvPr>
            <p:extLst>
              <p:ext uri="{D42A27DB-BD31-4B8C-83A1-F6EECF244321}">
                <p14:modId xmlns:p14="http://schemas.microsoft.com/office/powerpoint/2010/main" val="4166626086"/>
              </p:ext>
            </p:extLst>
          </p:nvPr>
        </p:nvGraphicFramePr>
        <p:xfrm>
          <a:off x="1456357" y="937265"/>
          <a:ext cx="7729225" cy="1859280"/>
        </p:xfrm>
        <a:graphic>
          <a:graphicData uri="http://schemas.openxmlformats.org/drawingml/2006/table">
            <a:tbl>
              <a:tblPr firstRow="1" bandRow="1">
                <a:tableStyleId>{5C22544A-7EE6-4342-B048-85BDC9FD1C3A}</a:tableStyleId>
              </a:tblPr>
              <a:tblGrid>
                <a:gridCol w="1525193">
                  <a:extLst>
                    <a:ext uri="{9D8B030D-6E8A-4147-A177-3AD203B41FA5}">
                      <a16:colId xmlns:a16="http://schemas.microsoft.com/office/drawing/2014/main" val="141170056"/>
                    </a:ext>
                  </a:extLst>
                </a:gridCol>
                <a:gridCol w="1572162">
                  <a:extLst>
                    <a:ext uri="{9D8B030D-6E8A-4147-A177-3AD203B41FA5}">
                      <a16:colId xmlns:a16="http://schemas.microsoft.com/office/drawing/2014/main" val="184896271"/>
                    </a:ext>
                  </a:extLst>
                </a:gridCol>
                <a:gridCol w="1451653">
                  <a:extLst>
                    <a:ext uri="{9D8B030D-6E8A-4147-A177-3AD203B41FA5}">
                      <a16:colId xmlns:a16="http://schemas.microsoft.com/office/drawing/2014/main" val="3716586628"/>
                    </a:ext>
                  </a:extLst>
                </a:gridCol>
                <a:gridCol w="1662606">
                  <a:extLst>
                    <a:ext uri="{9D8B030D-6E8A-4147-A177-3AD203B41FA5}">
                      <a16:colId xmlns:a16="http://schemas.microsoft.com/office/drawing/2014/main" val="3229335858"/>
                    </a:ext>
                  </a:extLst>
                </a:gridCol>
                <a:gridCol w="1517611">
                  <a:extLst>
                    <a:ext uri="{9D8B030D-6E8A-4147-A177-3AD203B41FA5}">
                      <a16:colId xmlns:a16="http://schemas.microsoft.com/office/drawing/2014/main" val="2848023262"/>
                    </a:ext>
                  </a:extLst>
                </a:gridCol>
              </a:tblGrid>
              <a:tr h="335073">
                <a:tc>
                  <a:txBody>
                    <a:bodyPr/>
                    <a:lstStyle/>
                    <a:p>
                      <a:pPr marL="0" marR="0" lvl="0" indent="0" algn="ctr">
                        <a:lnSpc>
                          <a:spcPct val="100000"/>
                        </a:lnSpc>
                        <a:spcBef>
                          <a:spcPts val="0"/>
                        </a:spcBef>
                        <a:spcAft>
                          <a:spcPts val="0"/>
                        </a:spcAft>
                        <a:buClrTx/>
                        <a:buSzTx/>
                        <a:buFontTx/>
                        <a:buNone/>
                      </a:pPr>
                      <a:r>
                        <a:rPr lang="en-GB" sz="700" b="0" dirty="0">
                          <a:solidFill>
                            <a:schemeClr val="tx1"/>
                          </a:solidFill>
                          <a:latin typeface="Century Gothic"/>
                        </a:rPr>
                        <a:t>Macaroni Cheese (V)</a:t>
                      </a:r>
                      <a:endParaRPr lang="en-GB" sz="700" dirty="0"/>
                    </a:p>
                  </a:txBody>
                  <a:tcP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a:lnSpc>
                          <a:spcPct val="100000"/>
                        </a:lnSpc>
                        <a:spcBef>
                          <a:spcPts val="0"/>
                        </a:spcBef>
                        <a:spcAft>
                          <a:spcPts val="0"/>
                        </a:spcAft>
                        <a:buClrTx/>
                        <a:buSzTx/>
                        <a:buFontTx/>
                        <a:buNone/>
                        <a:tabLst/>
                        <a:defRPr/>
                      </a:pPr>
                      <a:r>
                        <a:rPr lang="en-GB" sz="700" b="0" dirty="0">
                          <a:solidFill>
                            <a:schemeClr val="tx1"/>
                          </a:solidFill>
                          <a:latin typeface="Century Gothic"/>
                        </a:rPr>
                        <a:t>Vegetable Tagine</a:t>
                      </a:r>
                    </a:p>
                    <a:p>
                      <a:pPr marL="0" marR="0" lvl="0" indent="0" algn="ctr" defTabSz="914400">
                        <a:lnSpc>
                          <a:spcPct val="100000"/>
                        </a:lnSpc>
                        <a:spcBef>
                          <a:spcPts val="0"/>
                        </a:spcBef>
                        <a:spcAft>
                          <a:spcPts val="0"/>
                        </a:spcAft>
                        <a:buClrTx/>
                        <a:buSzTx/>
                        <a:buFontTx/>
                        <a:buNone/>
                        <a:tabLst/>
                        <a:defRPr/>
                      </a:pPr>
                      <a:r>
                        <a:rPr lang="en-GB" sz="700" b="0" dirty="0">
                          <a:solidFill>
                            <a:schemeClr val="tx1"/>
                          </a:solidFill>
                          <a:latin typeface="Century Gothic"/>
                        </a:rPr>
                        <a:t> with Rice (VE)</a:t>
                      </a:r>
                      <a:endParaRPr lang="en-GB" sz="7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a:lnSpc>
                          <a:spcPct val="100000"/>
                        </a:lnSpc>
                        <a:spcBef>
                          <a:spcPts val="0"/>
                        </a:spcBef>
                        <a:spcAft>
                          <a:spcPts val="0"/>
                        </a:spcAft>
                        <a:buClrTx/>
                        <a:buSzTx/>
                        <a:buFontTx/>
                        <a:buNone/>
                        <a:tabLst/>
                        <a:defRPr/>
                      </a:pPr>
                      <a:r>
                        <a:rPr lang="en-GB" sz="700" b="0" dirty="0">
                          <a:solidFill>
                            <a:schemeClr val="tx1"/>
                          </a:solidFill>
                          <a:latin typeface="Century Gothic"/>
                        </a:rPr>
                        <a:t>Lentil Wellington with Roast Potatoes and Gravy (VE)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a:lnSpc>
                          <a:spcPct val="100000"/>
                        </a:lnSpc>
                        <a:spcBef>
                          <a:spcPts val="0"/>
                        </a:spcBef>
                        <a:spcAft>
                          <a:spcPts val="0"/>
                        </a:spcAft>
                        <a:buClrTx/>
                        <a:buSzTx/>
                        <a:buFontTx/>
                        <a:buNone/>
                        <a:tabLst/>
                        <a:defRPr/>
                      </a:pPr>
                      <a:r>
                        <a:rPr lang="en-GB" sz="700" b="0" dirty="0">
                          <a:solidFill>
                            <a:schemeClr val="tx1"/>
                          </a:solidFill>
                          <a:latin typeface="Century Gothic"/>
                        </a:rPr>
                        <a:t>Saucy Tomato and Bean</a:t>
                      </a:r>
                    </a:p>
                    <a:p>
                      <a:pPr marL="0" marR="0" lvl="0" indent="0" algn="ctr" defTabSz="914400">
                        <a:lnSpc>
                          <a:spcPct val="100000"/>
                        </a:lnSpc>
                        <a:spcBef>
                          <a:spcPts val="0"/>
                        </a:spcBef>
                        <a:spcAft>
                          <a:spcPts val="0"/>
                        </a:spcAft>
                        <a:buClrTx/>
                        <a:buSzTx/>
                        <a:buFontTx/>
                        <a:buNone/>
                        <a:tabLst/>
                        <a:defRPr/>
                      </a:pPr>
                      <a:r>
                        <a:rPr lang="en-GB" sz="700" b="0" dirty="0">
                          <a:solidFill>
                            <a:schemeClr val="tx1"/>
                          </a:solidFill>
                          <a:latin typeface="Century Gothic"/>
                        </a:rPr>
                        <a:t> Pasta Bake (VE)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Red Pepper Frittata with Chips </a:t>
                      </a:r>
                      <a:r>
                        <a:rPr lang="en-GB" sz="700" b="0" dirty="0">
                          <a:solidFill>
                            <a:schemeClr val="tx1"/>
                          </a:solidFill>
                          <a:latin typeface="Century Gothic"/>
                        </a:rPr>
                        <a:t>&amp; Homemade Tomato Sauce (V)</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13766"/>
                  </a:ext>
                </a:extLst>
              </a:tr>
              <a:tr h="2424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a:rPr>
                        <a:t>Autumn Harvest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a:rPr>
                        <a:t>Lasagne (V)</a:t>
                      </a:r>
                    </a:p>
                  </a:txBody>
                  <a:tcP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Hearty Beef and Lentil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Bolognaise with Spaghetti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Roast Chicken, Stuffing, Roast Potatoes and Gravy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Chicken Tikka Masala with Rice and Turmeric Bread </a:t>
                      </a:r>
                      <a:endParaRPr lang="en-GB" sz="700" b="0" dirty="0">
                        <a:solidFill>
                          <a:schemeClr val="tx1"/>
                        </a:solidFill>
                        <a:latin typeface="Century Gothic"/>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r>
                        <a:rPr lang="en-GB" sz="700" b="0" i="0" u="none" strike="noStrike" noProof="0" dirty="0">
                          <a:solidFill>
                            <a:srgbClr val="000000"/>
                          </a:solidFill>
                          <a:latin typeface="Century Gothic"/>
                        </a:rPr>
                        <a:t>Battered Fish with Chips </a:t>
                      </a:r>
                      <a:r>
                        <a:rPr lang="en-GB" sz="700" b="0" i="0" u="none" strike="noStrike" noProof="0" dirty="0">
                          <a:solidFill>
                            <a:schemeClr val="tx1"/>
                          </a:solidFill>
                          <a:latin typeface="Century Gothic"/>
                        </a:rPr>
                        <a:t>&amp; Homemade Tomato Sauce</a:t>
                      </a:r>
                    </a:p>
                  </a:txBody>
                  <a:tcP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3478533"/>
                  </a:ext>
                </a:extLst>
              </a:tr>
              <a:tr h="299397">
                <a:tc>
                  <a:txBody>
                    <a:bodyPr/>
                    <a:lstStyle/>
                    <a:p>
                      <a:pPr marL="0" marR="0" lvl="0" indent="0" algn="ctr" defTabSz="914400">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Broccoli (VE)</a:t>
                      </a:r>
                      <a:endParaRPr kumimoji="0" lang="en-GB" sz="70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Carrots (VE) </a:t>
                      </a:r>
                    </a:p>
                  </a:txBody>
                  <a:tcPr marL="45720" marR="45720">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Green Beans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Cauliflower (VE)</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Sweetcorn (VE) </a:t>
                      </a:r>
                    </a:p>
                    <a:p>
                      <a:pPr marL="0" marR="0" lvl="0" indent="0" algn="ctr" rtl="0" eaLnBrk="1" fontAlgn="auto" latinLnBrk="0" hangingPunct="1">
                        <a:lnSpc>
                          <a:spcPct val="100000"/>
                        </a:lnSpc>
                        <a:spcBef>
                          <a:spcPts val="0"/>
                        </a:spcBef>
                        <a:spcAft>
                          <a:spcPts val="0"/>
                        </a:spcAft>
                        <a:buClrTx/>
                        <a:buSzTx/>
                        <a:buFontTx/>
                        <a:buNone/>
                      </a:pPr>
                      <a:r>
                        <a:rPr lang="en-GB" sz="700" b="0" i="0" u="none" strike="noStrike" kern="1200" cap="none" spc="0" normalizeH="0" baseline="0" noProof="0" dirty="0">
                          <a:ln>
                            <a:noFill/>
                          </a:ln>
                          <a:solidFill>
                            <a:prstClr val="black"/>
                          </a:solidFill>
                          <a:effectLst/>
                          <a:uLnTx/>
                          <a:uFillTx/>
                          <a:latin typeface="Century Gothic"/>
                          <a:ea typeface="+mn-ea"/>
                          <a:cs typeface="+mn-cs"/>
                        </a:rPr>
                        <a:t>Green</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 </a:t>
                      </a:r>
                      <a:r>
                        <a:rPr lang="en-GB" sz="700" b="0"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Cabbage (VE)</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Butternut Squash (VE)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kern="1200" cap="none" spc="0" normalizeH="0" baseline="0" noProof="0" dirty="0">
                          <a:ln>
                            <a:noFill/>
                          </a:ln>
                          <a:solidFill>
                            <a:prstClr val="black"/>
                          </a:solidFill>
                          <a:effectLst/>
                          <a:uLnTx/>
                          <a:uFillTx/>
                          <a:latin typeface="Century Gothic"/>
                          <a:ea typeface="+mn-ea"/>
                          <a:cs typeface="+mn-cs"/>
                        </a:rPr>
                        <a:t>Cauliflower</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 (VE)</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Peas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Bake Beans (VE) </a:t>
                      </a:r>
                    </a:p>
                  </a:txBody>
                  <a:tcPr marL="45720" marR="4572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2196175"/>
                  </a:ext>
                </a:extLst>
              </a:tr>
              <a:tr h="682342">
                <a:tc>
                  <a:txBody>
                    <a:bodyPr/>
                    <a:lstStyle/>
                    <a:p>
                      <a:pPr algn="ctr"/>
                      <a:r>
                        <a:rPr lang="en-GB" sz="700" b="0" dirty="0">
                          <a:latin typeface="Century Gothic" panose="020B0502020202020204" pitchFamily="34" charset="0"/>
                        </a:rPr>
                        <a:t>Apple and Raisin </a:t>
                      </a:r>
                    </a:p>
                    <a:p>
                      <a:pPr algn="ctr"/>
                      <a:r>
                        <a:rPr lang="en-GB" sz="700" b="0" dirty="0">
                          <a:latin typeface="Century Gothic" panose="020B0502020202020204" pitchFamily="34" charset="0"/>
                        </a:rPr>
                        <a:t>Flapjack (VE) </a:t>
                      </a:r>
                    </a:p>
                  </a:txBody>
                  <a:tcP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0" dirty="0">
                          <a:latin typeface="Century Gothic"/>
                        </a:rPr>
                        <a:t>Apple Crumb Cake with Custard (V)</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0" dirty="0">
                          <a:latin typeface="Century Gothic"/>
                        </a:rPr>
                        <a:t>Yoghurt (V) </a:t>
                      </a:r>
                    </a:p>
                    <a:p>
                      <a:pPr marL="0" marR="0" lvl="0" indent="0" algn="ctr" rtl="0" eaLnBrk="1" fontAlgn="auto" latinLnBrk="0" hangingPunct="1">
                        <a:lnSpc>
                          <a:spcPct val="100000"/>
                        </a:lnSpc>
                        <a:spcBef>
                          <a:spcPts val="0"/>
                        </a:spcBef>
                        <a:spcAft>
                          <a:spcPts val="0"/>
                        </a:spcAft>
                        <a:buClrTx/>
                        <a:buSzTx/>
                        <a:buFontTx/>
                        <a:buNone/>
                      </a:pPr>
                      <a:r>
                        <a:rPr lang="en-GB" sz="700" b="0" dirty="0">
                          <a:latin typeface="Century Gothic"/>
                        </a:rPr>
                        <a:t> Fresh Fruit – Platter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latin typeface="Century Gothic" panose="020B0502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Strawberry Jelly with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Mandarins (VE)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GB" sz="700" b="0" dirty="0">
                          <a:latin typeface="Century Gothic"/>
                        </a:rPr>
                        <a:t>Yoghurt (V) </a:t>
                      </a:r>
                    </a:p>
                    <a:p>
                      <a:pPr algn="ctr"/>
                      <a:r>
                        <a:rPr lang="en-GB" sz="700" b="0" dirty="0">
                          <a:latin typeface="Century Gothic"/>
                        </a:rPr>
                        <a:t> Fresh Fruit – Salad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31348895"/>
                  </a:ext>
                </a:extLst>
              </a:tr>
            </a:tbl>
          </a:graphicData>
        </a:graphic>
      </p:graphicFrame>
      <p:graphicFrame>
        <p:nvGraphicFramePr>
          <p:cNvPr id="7" name="Table 107">
            <a:extLst>
              <a:ext uri="{FF2B5EF4-FFF2-40B4-BE49-F238E27FC236}">
                <a16:creationId xmlns:a16="http://schemas.microsoft.com/office/drawing/2014/main" id="{8DA9D6BC-A65D-2D6B-C325-79C3EC3F1EF1}"/>
              </a:ext>
            </a:extLst>
          </p:cNvPr>
          <p:cNvGraphicFramePr>
            <a:graphicFrameLocks noGrp="1"/>
          </p:cNvGraphicFramePr>
          <p:nvPr>
            <p:extLst>
              <p:ext uri="{D42A27DB-BD31-4B8C-83A1-F6EECF244321}">
                <p14:modId xmlns:p14="http://schemas.microsoft.com/office/powerpoint/2010/main" val="4033531324"/>
              </p:ext>
            </p:extLst>
          </p:nvPr>
        </p:nvGraphicFramePr>
        <p:xfrm>
          <a:off x="1476840" y="4219247"/>
          <a:ext cx="7729223" cy="1645920"/>
        </p:xfrm>
        <a:graphic>
          <a:graphicData uri="http://schemas.openxmlformats.org/drawingml/2006/table">
            <a:tbl>
              <a:tblPr firstRow="1" bandRow="1">
                <a:tableStyleId>{5C22544A-7EE6-4342-B048-85BDC9FD1C3A}</a:tableStyleId>
              </a:tblPr>
              <a:tblGrid>
                <a:gridCol w="1519491">
                  <a:extLst>
                    <a:ext uri="{9D8B030D-6E8A-4147-A177-3AD203B41FA5}">
                      <a16:colId xmlns:a16="http://schemas.microsoft.com/office/drawing/2014/main" val="141170056"/>
                    </a:ext>
                  </a:extLst>
                </a:gridCol>
                <a:gridCol w="1577616">
                  <a:extLst>
                    <a:ext uri="{9D8B030D-6E8A-4147-A177-3AD203B41FA5}">
                      <a16:colId xmlns:a16="http://schemas.microsoft.com/office/drawing/2014/main" val="184896271"/>
                    </a:ext>
                  </a:extLst>
                </a:gridCol>
                <a:gridCol w="1549795">
                  <a:extLst>
                    <a:ext uri="{9D8B030D-6E8A-4147-A177-3AD203B41FA5}">
                      <a16:colId xmlns:a16="http://schemas.microsoft.com/office/drawing/2014/main" val="3716586628"/>
                    </a:ext>
                  </a:extLst>
                </a:gridCol>
                <a:gridCol w="1541494">
                  <a:extLst>
                    <a:ext uri="{9D8B030D-6E8A-4147-A177-3AD203B41FA5}">
                      <a16:colId xmlns:a16="http://schemas.microsoft.com/office/drawing/2014/main" val="3229335858"/>
                    </a:ext>
                  </a:extLst>
                </a:gridCol>
                <a:gridCol w="1540827">
                  <a:extLst>
                    <a:ext uri="{9D8B030D-6E8A-4147-A177-3AD203B41FA5}">
                      <a16:colId xmlns:a16="http://schemas.microsoft.com/office/drawing/2014/main" val="2848023262"/>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Mild Mexican Chilli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with Rice (VE)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Hearty 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Bolognaise (VE) </a:t>
                      </a:r>
                      <a:endParaRPr lang="en-GB" sz="700" b="0" dirty="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1" dirty="0">
                        <a:solidFill>
                          <a:schemeClr val="tx1"/>
                        </a:solidFill>
                        <a:latin typeface="Century Gothic"/>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Planet Friendly Sausage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 and Roast Potatoes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and Gravy (VE)</a:t>
                      </a:r>
                      <a:endParaRPr lang="en-US" sz="700" b="0" i="0" u="none" strike="noStrike" noProof="0" dirty="0">
                        <a:solidFill>
                          <a:schemeClr val="tx1"/>
                        </a:solidFill>
                        <a:latin typeface="Century Gothic" panose="020B0502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Caribbean Stew 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Golden Rice (VE)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Cheese and Bean Pasty with Chips (V)</a:t>
                      </a:r>
                      <a:endParaRPr lang="en-GB" sz="700" b="0" dirty="0">
                        <a:solidFill>
                          <a:schemeClr val="tx1"/>
                        </a:solidFill>
                        <a:highlight>
                          <a:srgbClr val="FFFF00"/>
                        </a:highlight>
                        <a:latin typeface="Century Gothic" panose="020B0502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13766"/>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Macaroni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Cheese (V)</a:t>
                      </a:r>
                      <a:endParaRPr lang="en-GB" sz="700" b="0" dirty="0">
                        <a:solidFill>
                          <a:schemeClr val="tx1"/>
                        </a:solidFill>
                        <a:latin typeface="Century Gothic"/>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Chicken Enchilada Bake with Paprika Wedges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Mild Caribbean Chicken with Roast Potatoes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Minced Beef Cottage Pie</a:t>
                      </a:r>
                      <a:endParaRPr kumimoji="0" lang="en-GB" sz="700" b="0" i="0" u="none" strike="noStrike" kern="1200" cap="none" spc="0" normalizeH="0" baseline="0" noProof="0" dirty="0">
                        <a:ln>
                          <a:noFill/>
                        </a:ln>
                        <a:solidFill>
                          <a:prstClr val="black"/>
                        </a:solidFill>
                        <a:effectLst/>
                        <a:highlight>
                          <a:srgbClr val="00FF00"/>
                        </a:highlight>
                        <a:uLnTx/>
                        <a:uFillTx/>
                        <a:latin typeface="Century Gothic" panose="020B0502020202020204" pitchFamily="34" charset="0"/>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Fishfingers with Chips </a:t>
                      </a:r>
                      <a:r>
                        <a:rPr lang="en-GB" sz="700" b="0" dirty="0">
                          <a:solidFill>
                            <a:schemeClr val="tx1"/>
                          </a:solidFill>
                          <a:latin typeface="Century Gothic" panose="020B0502020202020204" pitchFamily="34" charset="0"/>
                        </a:rPr>
                        <a:t>&amp; Homemade Tomato Sauce</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478533"/>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Sweetcorn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Peas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Carrots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Broccoli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Green Beans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Cauliflower (VE)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Carrots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Butternut Squash  (VE)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Baked Beans (VE)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Peas(VE)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219617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latin typeface="Century Gothic" panose="020B0502020202020204" pitchFamily="34" charset="0"/>
                        </a:rPr>
                        <a:t>Yoghurt (V) with Fresh Fruit – Platter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latin typeface="Century Gothic" panose="020B0502020202020204" pitchFamily="34" charset="0"/>
                        </a:rPr>
                        <a:t>(VE)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Pear Crumble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with Custard (V)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GB" sz="700" b="0" dirty="0">
                        <a:latin typeface="Century Gothic" panose="020B0502020202020204" pitchFamily="34" charset="0"/>
                      </a:endParaRPr>
                    </a:p>
                    <a:p>
                      <a:pPr algn="ctr"/>
                      <a:r>
                        <a:rPr lang="en-GB" sz="700" b="0" dirty="0">
                          <a:latin typeface="Century Gothic" panose="020B0502020202020204" pitchFamily="34" charset="0"/>
                        </a:rPr>
                        <a:t>Yoghurt (V) and Fresh Fruit -Platter(VE)</a:t>
                      </a:r>
                    </a:p>
                    <a:p>
                      <a:pPr algn="ctr"/>
                      <a:endParaRPr lang="en-GB" sz="700" dirty="0">
                        <a:latin typeface="Century Gothic" panose="020B0502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700" b="0" dirty="0">
                          <a:latin typeface="Century Gothic" panose="020B0502020202020204" pitchFamily="34" charset="0"/>
                        </a:rPr>
                        <a:t>Wholemeal Orange and Cinnamon Shortbread (VE)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Chocolate and Apple Sponge and Chocolate Sauce (V)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31348895"/>
                  </a:ext>
                </a:extLst>
              </a:tr>
            </a:tbl>
          </a:graphicData>
        </a:graphic>
      </p:graphicFrame>
      <p:grpSp>
        <p:nvGrpSpPr>
          <p:cNvPr id="9" name="Group 7">
            <a:extLst>
              <a:ext uri="{FF2B5EF4-FFF2-40B4-BE49-F238E27FC236}">
                <a16:creationId xmlns:a16="http://schemas.microsoft.com/office/drawing/2014/main" id="{D1ABA535-2496-D037-791B-6EA515C1F635}"/>
              </a:ext>
            </a:extLst>
          </p:cNvPr>
          <p:cNvGrpSpPr/>
          <p:nvPr/>
        </p:nvGrpSpPr>
        <p:grpSpPr>
          <a:xfrm>
            <a:off x="4313219" y="1472940"/>
            <a:ext cx="262044" cy="272007"/>
            <a:chOff x="0" y="0"/>
            <a:chExt cx="3741232" cy="3821539"/>
          </a:xfrm>
        </p:grpSpPr>
        <p:sp>
          <p:nvSpPr>
            <p:cNvPr id="10" name="Freeform 8">
              <a:extLst>
                <a:ext uri="{FF2B5EF4-FFF2-40B4-BE49-F238E27FC236}">
                  <a16:creationId xmlns:a16="http://schemas.microsoft.com/office/drawing/2014/main" id="{164867CB-1FBD-9D50-AC9F-D15AA83C3E42}"/>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1" name="Freeform 9">
              <a:extLst>
                <a:ext uri="{FF2B5EF4-FFF2-40B4-BE49-F238E27FC236}">
                  <a16:creationId xmlns:a16="http://schemas.microsoft.com/office/drawing/2014/main" id="{DBC64E02-7081-0EF0-043C-6FF288D8EB99}"/>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12" name="Group 10">
              <a:extLst>
                <a:ext uri="{FF2B5EF4-FFF2-40B4-BE49-F238E27FC236}">
                  <a16:creationId xmlns:a16="http://schemas.microsoft.com/office/drawing/2014/main" id="{C97AF522-14BB-880F-DD31-3A6F0A86CABA}"/>
                </a:ext>
              </a:extLst>
            </p:cNvPr>
            <p:cNvGrpSpPr/>
            <p:nvPr/>
          </p:nvGrpSpPr>
          <p:grpSpPr>
            <a:xfrm>
              <a:off x="0" y="1810741"/>
              <a:ext cx="852996" cy="852996"/>
              <a:chOff x="0" y="0"/>
              <a:chExt cx="812800" cy="812800"/>
            </a:xfrm>
          </p:grpSpPr>
          <p:sp>
            <p:nvSpPr>
              <p:cNvPr id="19" name="Freeform 11">
                <a:extLst>
                  <a:ext uri="{FF2B5EF4-FFF2-40B4-BE49-F238E27FC236}">
                    <a16:creationId xmlns:a16="http://schemas.microsoft.com/office/drawing/2014/main" id="{37A4EE24-F6CD-5D65-09C4-CE2CF3D6E3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20" name="TextBox 12">
                <a:extLst>
                  <a:ext uri="{FF2B5EF4-FFF2-40B4-BE49-F238E27FC236}">
                    <a16:creationId xmlns:a16="http://schemas.microsoft.com/office/drawing/2014/main" id="{28E4AA8D-97B7-FAEA-C06E-76D41B1E5587}"/>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3" name="Group 13">
              <a:extLst>
                <a:ext uri="{FF2B5EF4-FFF2-40B4-BE49-F238E27FC236}">
                  <a16:creationId xmlns:a16="http://schemas.microsoft.com/office/drawing/2014/main" id="{D348926B-69D4-89AC-8E12-F95614A20BD6}"/>
                </a:ext>
              </a:extLst>
            </p:cNvPr>
            <p:cNvGrpSpPr/>
            <p:nvPr/>
          </p:nvGrpSpPr>
          <p:grpSpPr>
            <a:xfrm>
              <a:off x="2570638" y="270521"/>
              <a:ext cx="583309" cy="583309"/>
              <a:chOff x="0" y="0"/>
              <a:chExt cx="812800" cy="812800"/>
            </a:xfrm>
          </p:grpSpPr>
          <p:sp>
            <p:nvSpPr>
              <p:cNvPr id="14" name="Freeform 14">
                <a:extLst>
                  <a:ext uri="{FF2B5EF4-FFF2-40B4-BE49-F238E27FC236}">
                    <a16:creationId xmlns:a16="http://schemas.microsoft.com/office/drawing/2014/main" id="{4B843D7B-A716-4D24-1EAB-08470A7B0EF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8" name="TextBox 15">
                <a:extLst>
                  <a:ext uri="{FF2B5EF4-FFF2-40B4-BE49-F238E27FC236}">
                    <a16:creationId xmlns:a16="http://schemas.microsoft.com/office/drawing/2014/main" id="{73D729E6-5C85-B2F1-D61F-9B442BCE8FB0}"/>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21" name="Group 7">
            <a:extLst>
              <a:ext uri="{FF2B5EF4-FFF2-40B4-BE49-F238E27FC236}">
                <a16:creationId xmlns:a16="http://schemas.microsoft.com/office/drawing/2014/main" id="{4E938B67-80F5-70EB-269B-2D69C028E53C}"/>
              </a:ext>
            </a:extLst>
          </p:cNvPr>
          <p:cNvGrpSpPr/>
          <p:nvPr/>
        </p:nvGrpSpPr>
        <p:grpSpPr>
          <a:xfrm>
            <a:off x="7345979" y="3036196"/>
            <a:ext cx="262044" cy="272007"/>
            <a:chOff x="0" y="0"/>
            <a:chExt cx="3741232" cy="3821539"/>
          </a:xfrm>
        </p:grpSpPr>
        <p:sp>
          <p:nvSpPr>
            <p:cNvPr id="22" name="Freeform 8">
              <a:extLst>
                <a:ext uri="{FF2B5EF4-FFF2-40B4-BE49-F238E27FC236}">
                  <a16:creationId xmlns:a16="http://schemas.microsoft.com/office/drawing/2014/main" id="{B2C01BF8-DBAD-EFAD-892C-FB763690352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3" name="Freeform 9">
              <a:extLst>
                <a:ext uri="{FF2B5EF4-FFF2-40B4-BE49-F238E27FC236}">
                  <a16:creationId xmlns:a16="http://schemas.microsoft.com/office/drawing/2014/main" id="{B8530658-AC48-2CFB-15AC-3298815DBE16}"/>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24" name="Group 10">
              <a:extLst>
                <a:ext uri="{FF2B5EF4-FFF2-40B4-BE49-F238E27FC236}">
                  <a16:creationId xmlns:a16="http://schemas.microsoft.com/office/drawing/2014/main" id="{AF75DB48-516F-5289-1E3D-05EAF1AC3883}"/>
                </a:ext>
              </a:extLst>
            </p:cNvPr>
            <p:cNvGrpSpPr/>
            <p:nvPr/>
          </p:nvGrpSpPr>
          <p:grpSpPr>
            <a:xfrm>
              <a:off x="0" y="1810741"/>
              <a:ext cx="852996" cy="852996"/>
              <a:chOff x="0" y="0"/>
              <a:chExt cx="812800" cy="812800"/>
            </a:xfrm>
          </p:grpSpPr>
          <p:sp>
            <p:nvSpPr>
              <p:cNvPr id="42" name="Freeform 11">
                <a:extLst>
                  <a:ext uri="{FF2B5EF4-FFF2-40B4-BE49-F238E27FC236}">
                    <a16:creationId xmlns:a16="http://schemas.microsoft.com/office/drawing/2014/main" id="{71713D6D-B9B3-E87B-9B37-C3E1C33663A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43" name="TextBox 12">
                <a:extLst>
                  <a:ext uri="{FF2B5EF4-FFF2-40B4-BE49-F238E27FC236}">
                    <a16:creationId xmlns:a16="http://schemas.microsoft.com/office/drawing/2014/main" id="{4A46C9FD-2995-864E-DBF2-16A391DF9C7F}"/>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25" name="Group 13">
              <a:extLst>
                <a:ext uri="{FF2B5EF4-FFF2-40B4-BE49-F238E27FC236}">
                  <a16:creationId xmlns:a16="http://schemas.microsoft.com/office/drawing/2014/main" id="{61BED85B-EFCD-1007-56C3-ED6B087CCAFD}"/>
                </a:ext>
              </a:extLst>
            </p:cNvPr>
            <p:cNvGrpSpPr/>
            <p:nvPr/>
          </p:nvGrpSpPr>
          <p:grpSpPr>
            <a:xfrm>
              <a:off x="2570638" y="270521"/>
              <a:ext cx="583309" cy="583309"/>
              <a:chOff x="0" y="0"/>
              <a:chExt cx="812800" cy="812800"/>
            </a:xfrm>
          </p:grpSpPr>
          <p:sp>
            <p:nvSpPr>
              <p:cNvPr id="38" name="Freeform 14">
                <a:extLst>
                  <a:ext uri="{FF2B5EF4-FFF2-40B4-BE49-F238E27FC236}">
                    <a16:creationId xmlns:a16="http://schemas.microsoft.com/office/drawing/2014/main" id="{FE1FDE7E-F623-CC66-3945-EE3D4828D43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39" name="TextBox 15">
                <a:extLst>
                  <a:ext uri="{FF2B5EF4-FFF2-40B4-BE49-F238E27FC236}">
                    <a16:creationId xmlns:a16="http://schemas.microsoft.com/office/drawing/2014/main" id="{7EED53E8-1A7B-62A1-BF00-EEA5B3DCFD00}"/>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44" name="Group 7">
            <a:extLst>
              <a:ext uri="{FF2B5EF4-FFF2-40B4-BE49-F238E27FC236}">
                <a16:creationId xmlns:a16="http://schemas.microsoft.com/office/drawing/2014/main" id="{49815B1D-5354-B386-4FB5-34A9AF0D45B1}"/>
              </a:ext>
            </a:extLst>
          </p:cNvPr>
          <p:cNvGrpSpPr/>
          <p:nvPr/>
        </p:nvGrpSpPr>
        <p:grpSpPr>
          <a:xfrm>
            <a:off x="4251754" y="4802656"/>
            <a:ext cx="262044" cy="272007"/>
            <a:chOff x="0" y="0"/>
            <a:chExt cx="3741232" cy="3821539"/>
          </a:xfrm>
        </p:grpSpPr>
        <p:sp>
          <p:nvSpPr>
            <p:cNvPr id="45" name="Freeform 8">
              <a:extLst>
                <a:ext uri="{FF2B5EF4-FFF2-40B4-BE49-F238E27FC236}">
                  <a16:creationId xmlns:a16="http://schemas.microsoft.com/office/drawing/2014/main" id="{CFDD0827-6AC1-0B13-0327-C647EE49B27F}"/>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46" name="Freeform 9">
              <a:extLst>
                <a:ext uri="{FF2B5EF4-FFF2-40B4-BE49-F238E27FC236}">
                  <a16:creationId xmlns:a16="http://schemas.microsoft.com/office/drawing/2014/main" id="{3E7126BA-ABB2-0A95-A2B4-3D7C030F7E76}"/>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47" name="Group 10">
              <a:extLst>
                <a:ext uri="{FF2B5EF4-FFF2-40B4-BE49-F238E27FC236}">
                  <a16:creationId xmlns:a16="http://schemas.microsoft.com/office/drawing/2014/main" id="{7375AE81-F9AB-634F-75A5-89D688E22D26}"/>
                </a:ext>
              </a:extLst>
            </p:cNvPr>
            <p:cNvGrpSpPr/>
            <p:nvPr/>
          </p:nvGrpSpPr>
          <p:grpSpPr>
            <a:xfrm>
              <a:off x="0" y="1810741"/>
              <a:ext cx="852996" cy="852996"/>
              <a:chOff x="0" y="0"/>
              <a:chExt cx="812800" cy="812800"/>
            </a:xfrm>
          </p:grpSpPr>
          <p:sp>
            <p:nvSpPr>
              <p:cNvPr id="52" name="Freeform 11">
                <a:extLst>
                  <a:ext uri="{FF2B5EF4-FFF2-40B4-BE49-F238E27FC236}">
                    <a16:creationId xmlns:a16="http://schemas.microsoft.com/office/drawing/2014/main" id="{7DDFE4BF-DDB5-9086-F223-7AF20309FBF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55" name="TextBox 12">
                <a:extLst>
                  <a:ext uri="{FF2B5EF4-FFF2-40B4-BE49-F238E27FC236}">
                    <a16:creationId xmlns:a16="http://schemas.microsoft.com/office/drawing/2014/main" id="{B29648BF-7476-4979-046E-3A989436B37B}"/>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8" name="Group 13">
              <a:extLst>
                <a:ext uri="{FF2B5EF4-FFF2-40B4-BE49-F238E27FC236}">
                  <a16:creationId xmlns:a16="http://schemas.microsoft.com/office/drawing/2014/main" id="{7989F1F6-0366-4214-EB2B-92EDEEBD80A1}"/>
                </a:ext>
              </a:extLst>
            </p:cNvPr>
            <p:cNvGrpSpPr/>
            <p:nvPr/>
          </p:nvGrpSpPr>
          <p:grpSpPr>
            <a:xfrm>
              <a:off x="2570638" y="270521"/>
              <a:ext cx="583309" cy="583309"/>
              <a:chOff x="0" y="0"/>
              <a:chExt cx="812800" cy="812800"/>
            </a:xfrm>
          </p:grpSpPr>
          <p:sp>
            <p:nvSpPr>
              <p:cNvPr id="49" name="Freeform 14">
                <a:extLst>
                  <a:ext uri="{FF2B5EF4-FFF2-40B4-BE49-F238E27FC236}">
                    <a16:creationId xmlns:a16="http://schemas.microsoft.com/office/drawing/2014/main" id="{7E54E164-E6D0-E811-9B06-C0AE4F297BA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51" name="TextBox 15">
                <a:extLst>
                  <a:ext uri="{FF2B5EF4-FFF2-40B4-BE49-F238E27FC236}">
                    <a16:creationId xmlns:a16="http://schemas.microsoft.com/office/drawing/2014/main" id="{0FAC8BBA-A523-EDB7-5A93-B298E4D6AE40}"/>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57" name="Freeform 23">
            <a:extLst>
              <a:ext uri="{FF2B5EF4-FFF2-40B4-BE49-F238E27FC236}">
                <a16:creationId xmlns:a16="http://schemas.microsoft.com/office/drawing/2014/main" id="{926EB724-B710-D86E-86BC-C26C1C4AC673}"/>
              </a:ext>
            </a:extLst>
          </p:cNvPr>
          <p:cNvSpPr/>
          <p:nvPr/>
        </p:nvSpPr>
        <p:spPr>
          <a:xfrm flipH="1">
            <a:off x="4193494" y="951919"/>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9" name="Freeform 23">
            <a:extLst>
              <a:ext uri="{FF2B5EF4-FFF2-40B4-BE49-F238E27FC236}">
                <a16:creationId xmlns:a16="http://schemas.microsoft.com/office/drawing/2014/main" id="{608991C8-0EDC-EB05-9EEB-87B94E75A0A1}"/>
              </a:ext>
            </a:extLst>
          </p:cNvPr>
          <p:cNvSpPr/>
          <p:nvPr/>
        </p:nvSpPr>
        <p:spPr>
          <a:xfrm flipH="1">
            <a:off x="2630226" y="2020214"/>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1" name="Freeform 23">
            <a:extLst>
              <a:ext uri="{FF2B5EF4-FFF2-40B4-BE49-F238E27FC236}">
                <a16:creationId xmlns:a16="http://schemas.microsoft.com/office/drawing/2014/main" id="{2A2B557E-0309-9C51-DAA4-157F3A914D1D}"/>
              </a:ext>
            </a:extLst>
          </p:cNvPr>
          <p:cNvSpPr/>
          <p:nvPr/>
        </p:nvSpPr>
        <p:spPr>
          <a:xfrm flipH="1">
            <a:off x="7462189" y="1377814"/>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3" name="Freeform 23">
            <a:extLst>
              <a:ext uri="{FF2B5EF4-FFF2-40B4-BE49-F238E27FC236}">
                <a16:creationId xmlns:a16="http://schemas.microsoft.com/office/drawing/2014/main" id="{0A2DC2B1-4DFD-68BB-04FC-BA03C8190150}"/>
              </a:ext>
            </a:extLst>
          </p:cNvPr>
          <p:cNvSpPr/>
          <p:nvPr/>
        </p:nvSpPr>
        <p:spPr>
          <a:xfrm flipH="1">
            <a:off x="2649094" y="2631414"/>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5" name="Freeform 23">
            <a:extLst>
              <a:ext uri="{FF2B5EF4-FFF2-40B4-BE49-F238E27FC236}">
                <a16:creationId xmlns:a16="http://schemas.microsoft.com/office/drawing/2014/main" id="{8807BF25-4E7B-BF48-0067-1AC81EA77198}"/>
              </a:ext>
            </a:extLst>
          </p:cNvPr>
          <p:cNvSpPr/>
          <p:nvPr/>
        </p:nvSpPr>
        <p:spPr>
          <a:xfrm flipH="1">
            <a:off x="7435551" y="945971"/>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7" name="Freeform 44">
            <a:extLst>
              <a:ext uri="{FF2B5EF4-FFF2-40B4-BE49-F238E27FC236}">
                <a16:creationId xmlns:a16="http://schemas.microsoft.com/office/drawing/2014/main" id="{DABE6FB5-A78A-9DF6-AB7B-07C6EEEE605A}"/>
              </a:ext>
            </a:extLst>
          </p:cNvPr>
          <p:cNvSpPr/>
          <p:nvPr/>
        </p:nvSpPr>
        <p:spPr>
          <a:xfrm>
            <a:off x="3161327" y="993811"/>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9" name="Freeform 44">
            <a:extLst>
              <a:ext uri="{FF2B5EF4-FFF2-40B4-BE49-F238E27FC236}">
                <a16:creationId xmlns:a16="http://schemas.microsoft.com/office/drawing/2014/main" id="{CC1DB1A5-E343-77C8-31CA-71E0FE813C34}"/>
              </a:ext>
            </a:extLst>
          </p:cNvPr>
          <p:cNvSpPr/>
          <p:nvPr/>
        </p:nvSpPr>
        <p:spPr>
          <a:xfrm>
            <a:off x="4484687" y="1001636"/>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1" name="Freeform 44">
            <a:extLst>
              <a:ext uri="{FF2B5EF4-FFF2-40B4-BE49-F238E27FC236}">
                <a16:creationId xmlns:a16="http://schemas.microsoft.com/office/drawing/2014/main" id="{597547FF-C565-6A1B-AA97-FBFA8CDE1DC3}"/>
              </a:ext>
            </a:extLst>
          </p:cNvPr>
          <p:cNvSpPr/>
          <p:nvPr/>
        </p:nvSpPr>
        <p:spPr>
          <a:xfrm>
            <a:off x="6059136" y="1007954"/>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6" name="Freeform 44">
            <a:extLst>
              <a:ext uri="{FF2B5EF4-FFF2-40B4-BE49-F238E27FC236}">
                <a16:creationId xmlns:a16="http://schemas.microsoft.com/office/drawing/2014/main" id="{E00E433B-4792-8FE2-C782-7759CEB5A635}"/>
              </a:ext>
            </a:extLst>
          </p:cNvPr>
          <p:cNvSpPr/>
          <p:nvPr/>
        </p:nvSpPr>
        <p:spPr>
          <a:xfrm>
            <a:off x="1553281" y="2076093"/>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8" name="Freeform 44">
            <a:extLst>
              <a:ext uri="{FF2B5EF4-FFF2-40B4-BE49-F238E27FC236}">
                <a16:creationId xmlns:a16="http://schemas.microsoft.com/office/drawing/2014/main" id="{B0CC4741-7D71-EE7F-E74D-7FF72461EEA2}"/>
              </a:ext>
            </a:extLst>
          </p:cNvPr>
          <p:cNvSpPr/>
          <p:nvPr/>
        </p:nvSpPr>
        <p:spPr>
          <a:xfrm>
            <a:off x="6164551" y="2027896"/>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6" name="Freeform 44">
            <a:extLst>
              <a:ext uri="{FF2B5EF4-FFF2-40B4-BE49-F238E27FC236}">
                <a16:creationId xmlns:a16="http://schemas.microsoft.com/office/drawing/2014/main" id="{870DE598-5125-DB7E-374D-E38C659EBB0F}"/>
              </a:ext>
            </a:extLst>
          </p:cNvPr>
          <p:cNvSpPr/>
          <p:nvPr/>
        </p:nvSpPr>
        <p:spPr>
          <a:xfrm>
            <a:off x="3080173" y="2666028"/>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8" name="Freeform 44">
            <a:extLst>
              <a:ext uri="{FF2B5EF4-FFF2-40B4-BE49-F238E27FC236}">
                <a16:creationId xmlns:a16="http://schemas.microsoft.com/office/drawing/2014/main" id="{599662A8-2D8F-6F32-1B73-E22C7A786CBB}"/>
              </a:ext>
            </a:extLst>
          </p:cNvPr>
          <p:cNvSpPr/>
          <p:nvPr/>
        </p:nvSpPr>
        <p:spPr>
          <a:xfrm>
            <a:off x="4622619" y="2707473"/>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0" name="Freeform 44">
            <a:extLst>
              <a:ext uri="{FF2B5EF4-FFF2-40B4-BE49-F238E27FC236}">
                <a16:creationId xmlns:a16="http://schemas.microsoft.com/office/drawing/2014/main" id="{A5071FD9-A0D7-96BC-12FE-A7AD6FBC88B7}"/>
              </a:ext>
            </a:extLst>
          </p:cNvPr>
          <p:cNvSpPr/>
          <p:nvPr/>
        </p:nvSpPr>
        <p:spPr>
          <a:xfrm>
            <a:off x="6132877" y="2630300"/>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2" name="Freeform 44">
            <a:extLst>
              <a:ext uri="{FF2B5EF4-FFF2-40B4-BE49-F238E27FC236}">
                <a16:creationId xmlns:a16="http://schemas.microsoft.com/office/drawing/2014/main" id="{C0EA6F30-EC83-0835-D499-41C16F2B5FF0}"/>
              </a:ext>
            </a:extLst>
          </p:cNvPr>
          <p:cNvSpPr/>
          <p:nvPr/>
        </p:nvSpPr>
        <p:spPr>
          <a:xfrm>
            <a:off x="7743063" y="2666454"/>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4" name="Freeform 44">
            <a:extLst>
              <a:ext uri="{FF2B5EF4-FFF2-40B4-BE49-F238E27FC236}">
                <a16:creationId xmlns:a16="http://schemas.microsoft.com/office/drawing/2014/main" id="{F5AC1CD5-5C3F-003B-2684-C48C08A0CBF7}"/>
              </a:ext>
            </a:extLst>
          </p:cNvPr>
          <p:cNvSpPr/>
          <p:nvPr/>
        </p:nvSpPr>
        <p:spPr>
          <a:xfrm>
            <a:off x="1543850" y="4280809"/>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6" name="Freeform 44">
            <a:extLst>
              <a:ext uri="{FF2B5EF4-FFF2-40B4-BE49-F238E27FC236}">
                <a16:creationId xmlns:a16="http://schemas.microsoft.com/office/drawing/2014/main" id="{3585D43A-DB30-80F5-4B35-4198BBA62160}"/>
              </a:ext>
            </a:extLst>
          </p:cNvPr>
          <p:cNvSpPr/>
          <p:nvPr/>
        </p:nvSpPr>
        <p:spPr>
          <a:xfrm>
            <a:off x="3106779" y="4280808"/>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8" name="Freeform 44">
            <a:extLst>
              <a:ext uri="{FF2B5EF4-FFF2-40B4-BE49-F238E27FC236}">
                <a16:creationId xmlns:a16="http://schemas.microsoft.com/office/drawing/2014/main" id="{7474B4D2-6C13-04BA-B661-09520367924B}"/>
              </a:ext>
            </a:extLst>
          </p:cNvPr>
          <p:cNvSpPr/>
          <p:nvPr/>
        </p:nvSpPr>
        <p:spPr>
          <a:xfrm>
            <a:off x="4627709" y="4287770"/>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0" name="Freeform 44">
            <a:extLst>
              <a:ext uri="{FF2B5EF4-FFF2-40B4-BE49-F238E27FC236}">
                <a16:creationId xmlns:a16="http://schemas.microsoft.com/office/drawing/2014/main" id="{F7259CA3-FD28-062A-4D75-F26B17BEEA93}"/>
              </a:ext>
            </a:extLst>
          </p:cNvPr>
          <p:cNvSpPr/>
          <p:nvPr/>
        </p:nvSpPr>
        <p:spPr>
          <a:xfrm>
            <a:off x="6188635" y="4287770"/>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2" name="Freeform 44">
            <a:extLst>
              <a:ext uri="{FF2B5EF4-FFF2-40B4-BE49-F238E27FC236}">
                <a16:creationId xmlns:a16="http://schemas.microsoft.com/office/drawing/2014/main" id="{E7CBD722-EEB1-5A51-ECCA-A036B5C0EA0A}"/>
              </a:ext>
            </a:extLst>
          </p:cNvPr>
          <p:cNvSpPr/>
          <p:nvPr/>
        </p:nvSpPr>
        <p:spPr>
          <a:xfrm>
            <a:off x="3079346" y="3809566"/>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4" name="Freeform 44">
            <a:extLst>
              <a:ext uri="{FF2B5EF4-FFF2-40B4-BE49-F238E27FC236}">
                <a16:creationId xmlns:a16="http://schemas.microsoft.com/office/drawing/2014/main" id="{55799408-A2D4-BAA8-EA1D-0473E3C0A0CC}"/>
              </a:ext>
            </a:extLst>
          </p:cNvPr>
          <p:cNvSpPr/>
          <p:nvPr/>
        </p:nvSpPr>
        <p:spPr>
          <a:xfrm>
            <a:off x="6114603" y="5401776"/>
            <a:ext cx="208755" cy="173313"/>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8" name="Freeform 23">
            <a:extLst>
              <a:ext uri="{FF2B5EF4-FFF2-40B4-BE49-F238E27FC236}">
                <a16:creationId xmlns:a16="http://schemas.microsoft.com/office/drawing/2014/main" id="{6400AFA3-77A3-2329-C743-25D250554C8F}"/>
              </a:ext>
            </a:extLst>
          </p:cNvPr>
          <p:cNvSpPr/>
          <p:nvPr/>
        </p:nvSpPr>
        <p:spPr>
          <a:xfrm flipH="1">
            <a:off x="7507154" y="2621137"/>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60" name="Freeform 23">
            <a:extLst>
              <a:ext uri="{FF2B5EF4-FFF2-40B4-BE49-F238E27FC236}">
                <a16:creationId xmlns:a16="http://schemas.microsoft.com/office/drawing/2014/main" id="{3AA7E495-4FDD-A72C-5640-2555E1FA3AD4}"/>
              </a:ext>
            </a:extLst>
          </p:cNvPr>
          <p:cNvSpPr/>
          <p:nvPr/>
        </p:nvSpPr>
        <p:spPr>
          <a:xfrm flipH="1">
            <a:off x="4341808" y="3104212"/>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62" name="Freeform 23">
            <a:extLst>
              <a:ext uri="{FF2B5EF4-FFF2-40B4-BE49-F238E27FC236}">
                <a16:creationId xmlns:a16="http://schemas.microsoft.com/office/drawing/2014/main" id="{72EEF7A6-6D00-A5DB-929B-5FF6ECF83807}"/>
              </a:ext>
            </a:extLst>
          </p:cNvPr>
          <p:cNvSpPr/>
          <p:nvPr/>
        </p:nvSpPr>
        <p:spPr>
          <a:xfrm flipH="1">
            <a:off x="2785060" y="3130281"/>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64" name="Freeform 23">
            <a:extLst>
              <a:ext uri="{FF2B5EF4-FFF2-40B4-BE49-F238E27FC236}">
                <a16:creationId xmlns:a16="http://schemas.microsoft.com/office/drawing/2014/main" id="{C1B02560-B676-3941-335A-1EA82801C300}"/>
              </a:ext>
            </a:extLst>
          </p:cNvPr>
          <p:cNvSpPr/>
          <p:nvPr/>
        </p:nvSpPr>
        <p:spPr>
          <a:xfrm flipH="1">
            <a:off x="2671822" y="4257727"/>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66" name="Freeform 23">
            <a:extLst>
              <a:ext uri="{FF2B5EF4-FFF2-40B4-BE49-F238E27FC236}">
                <a16:creationId xmlns:a16="http://schemas.microsoft.com/office/drawing/2014/main" id="{D3F59BA3-D099-9565-5E1C-2212F3779E2C}"/>
              </a:ext>
            </a:extLst>
          </p:cNvPr>
          <p:cNvSpPr/>
          <p:nvPr/>
        </p:nvSpPr>
        <p:spPr>
          <a:xfrm flipH="1">
            <a:off x="4212350" y="5409720"/>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68" name="Freeform 23">
            <a:extLst>
              <a:ext uri="{FF2B5EF4-FFF2-40B4-BE49-F238E27FC236}">
                <a16:creationId xmlns:a16="http://schemas.microsoft.com/office/drawing/2014/main" id="{9C7730DD-4F44-2C41-1A20-AF64206146D6}"/>
              </a:ext>
            </a:extLst>
          </p:cNvPr>
          <p:cNvSpPr/>
          <p:nvPr/>
        </p:nvSpPr>
        <p:spPr>
          <a:xfrm flipH="1">
            <a:off x="7410412" y="5451547"/>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70" name="Freeform 23">
            <a:extLst>
              <a:ext uri="{FF2B5EF4-FFF2-40B4-BE49-F238E27FC236}">
                <a16:creationId xmlns:a16="http://schemas.microsoft.com/office/drawing/2014/main" id="{CA631AF7-4CCB-4768-5745-987603FC5824}"/>
              </a:ext>
            </a:extLst>
          </p:cNvPr>
          <p:cNvSpPr/>
          <p:nvPr/>
        </p:nvSpPr>
        <p:spPr>
          <a:xfrm flipH="1">
            <a:off x="4310798" y="3788614"/>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72" name="Freeform 23">
            <a:extLst>
              <a:ext uri="{FF2B5EF4-FFF2-40B4-BE49-F238E27FC236}">
                <a16:creationId xmlns:a16="http://schemas.microsoft.com/office/drawing/2014/main" id="{54132780-096E-23A4-CEA6-2F12F4C9B2BE}"/>
              </a:ext>
            </a:extLst>
          </p:cNvPr>
          <p:cNvSpPr/>
          <p:nvPr/>
        </p:nvSpPr>
        <p:spPr>
          <a:xfrm flipH="1">
            <a:off x="7457344" y="3813634"/>
            <a:ext cx="201737" cy="285073"/>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Tree>
    <p:extLst>
      <p:ext uri="{BB962C8B-B14F-4D97-AF65-F5344CB8AC3E}">
        <p14:creationId xmlns:p14="http://schemas.microsoft.com/office/powerpoint/2010/main" val="1010099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c315347-6dc2-4f31-871c-4fac13c8e90b">
      <Terms xmlns="http://schemas.microsoft.com/office/infopath/2007/PartnerControls"/>
    </lcf76f155ced4ddcb4097134ff3c332f>
    <TaxCatchAll xmlns="abd9c013-afd4-4605-a7aa-45ecbe72d026" xsi:nil="true"/>
    <Document_x0020_Type xmlns="cc315347-6dc2-4f31-871c-4fac13c8e90b">Menus</Document_x0020_Type>
    <NOTES xmlns="cc315347-6dc2-4f31-871c-4fac13c8e90b" xsi:nil="true"/>
    <Tags xmlns="cc315347-6dc2-4f31-871c-4fac13c8e90b">Menu</Tag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A86D735906C2045B630126150A2C9FD" ma:contentTypeVersion="21" ma:contentTypeDescription="Create a new document." ma:contentTypeScope="" ma:versionID="15783e787b41494728b8e56a85844d7d">
  <xsd:schema xmlns:xsd="http://www.w3.org/2001/XMLSchema" xmlns:xs="http://www.w3.org/2001/XMLSchema" xmlns:p="http://schemas.microsoft.com/office/2006/metadata/properties" xmlns:ns2="cc315347-6dc2-4f31-871c-4fac13c8e90b" xmlns:ns3="abd9c013-afd4-4605-a7aa-45ecbe72d026" targetNamespace="http://schemas.microsoft.com/office/2006/metadata/properties" ma:root="true" ma:fieldsID="b3c802383d38d4ce8ab05201a7d4687f" ns2:_="" ns3:_="">
    <xsd:import namespace="cc315347-6dc2-4f31-871c-4fac13c8e90b"/>
    <xsd:import namespace="abd9c013-afd4-4605-a7aa-45ecbe72d026"/>
    <xsd:element name="properties">
      <xsd:complexType>
        <xsd:sequence>
          <xsd:element name="documentManagement">
            <xsd:complexType>
              <xsd:all>
                <xsd:element ref="ns2:Document_x0020_Type"/>
                <xsd:element ref="ns2:MediaServiceMetadata" minOccurs="0"/>
                <xsd:element ref="ns2:MediaServiceFastMetadata"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Tags" minOccurs="0"/>
                <xsd:element ref="ns2:MediaServiceSearchProperties"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315347-6dc2-4f31-871c-4fac13c8e90b" elementFormDefault="qualified">
    <xsd:import namespace="http://schemas.microsoft.com/office/2006/documentManagement/types"/>
    <xsd:import namespace="http://schemas.microsoft.com/office/infopath/2007/PartnerControls"/>
    <xsd:element name="Document_x0020_Type" ma:index="8" ma:displayName="Document Type" ma:default="Menus" ma:format="Dropdown" ma:internalName="Document_x0020_Type">
      <xsd:simpleType>
        <xsd:restriction base="dms:Choice">
          <xsd:enumeration value="Menus"/>
          <xsd:enumeration value="Recipes"/>
          <xsd:enumeration value="Allergens"/>
          <xsd:enumeration value="Added Benefits"/>
          <xsd:enumeration value="Standards"/>
          <xsd:enumeration value="Packed Lunch"/>
          <xsd:enumeration value="Theme &amp; Discovery Day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60fa401-c735-472c-b85f-e3677d3c5b3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Tags" ma:index="22" nillable="true" ma:displayName="Tags" ma:format="Dropdown" ma:internalName="Tags">
      <xsd:simpleType>
        <xsd:restriction base="dms:Choice">
          <xsd:enumeration value="Poster"/>
          <xsd:enumeration value="Bulletin"/>
          <xsd:enumeration value="Offers"/>
          <xsd:enumeration value="Menu"/>
          <xsd:enumeration value="Guide"/>
          <xsd:enumeration value="Recipes"/>
          <xsd:enumeration value="FS13"/>
          <xsd:enumeration value="Digital"/>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NOTES" ma:index="24"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d9c013-afd4-4605-a7aa-45ecbe72d02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54521f6-1ebf-4e9c-aee0-7875e57b3681}" ma:internalName="TaxCatchAll" ma:showField="CatchAllData" ma:web="abd9c013-afd4-4605-a7aa-45ecbe72d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B8ED64-C6F3-4AA7-A4F8-D8EE960172A2}">
  <ds:schemaRefs>
    <ds:schemaRef ds:uri="http://schemas.microsoft.com/sharepoint/v3/contenttype/forms"/>
  </ds:schemaRefs>
</ds:datastoreItem>
</file>

<file path=customXml/itemProps2.xml><?xml version="1.0" encoding="utf-8"?>
<ds:datastoreItem xmlns:ds="http://schemas.openxmlformats.org/officeDocument/2006/customXml" ds:itemID="{38B72B72-EFE2-4371-B500-B2B9B1CA3EDB}">
  <ds:schemaRefs>
    <ds:schemaRef ds:uri="abd9c013-afd4-4605-a7aa-45ecbe72d026"/>
    <ds:schemaRef ds:uri="http://purl.org/dc/terms/"/>
    <ds:schemaRef ds:uri="cc315347-6dc2-4f31-871c-4fac13c8e90b"/>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5D3989CF-5892-41AE-8030-1C8E8A15EB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315347-6dc2-4f31-871c-4fac13c8e90b"/>
    <ds:schemaRef ds:uri="abd9c013-afd4-4605-a7aa-45ecbe72d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1910</TotalTime>
  <Words>687</Words>
  <Application>Microsoft Office PowerPoint</Application>
  <PresentationFormat>A4 Paper (210x297 mm)</PresentationFormat>
  <Paragraphs>155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Century Gothic</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Christian Pass</dc:creator>
  <cp:lastModifiedBy>Megan Waring</cp:lastModifiedBy>
  <cp:revision>33</cp:revision>
  <cp:lastPrinted>2026-05-12T10:31:41Z</cp:lastPrinted>
  <dcterms:created xsi:type="dcterms:W3CDTF">2014-08-19T19:35:20Z</dcterms:created>
  <dcterms:modified xsi:type="dcterms:W3CDTF">2026-09-30T19:31:30Z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0x010100FA86D735906C2045B630126150A2C9FD</vt:lpwstr>
  </property>
  <property fmtid="{D5CDD505-2E9C-101B-9397-08002B2CF9AE}" pid="3" name="Company_x0020_Metadata">
    <vt:lpwstr>2;#CaterLink|6b7c7025-ee94-469a-84b5-af43f06be2f7</vt:lpwstr>
  </property>
  <property fmtid="{D5CDD505-2E9C-101B-9397-08002B2CF9AE}" pid="4" name="Company Metadata">
    <vt:lpwstr>2;#CaterLink</vt:lpwstr>
  </property>
  <property fmtid="{D5CDD505-2E9C-101B-9397-08002B2CF9AE}" pid="5" name="Order">
    <vt:r8>70900</vt:r8>
  </property>
  <property fmtid="{D5CDD505-2E9C-101B-9397-08002B2CF9AE}" pid="6" name="MediaServiceImageTags">
    <vt:lpwstr/>
  </property>
</Properties>
</file>